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8" r:id="rId4"/>
  </p:sldMasterIdLst>
  <p:notesMasterIdLst>
    <p:notesMasterId r:id="rId31"/>
  </p:notesMasterIdLst>
  <p:handoutMasterIdLst>
    <p:handoutMasterId r:id="rId32"/>
  </p:handoutMasterIdLst>
  <p:sldIdLst>
    <p:sldId id="1202" r:id="rId5"/>
    <p:sldId id="1203" r:id="rId6"/>
    <p:sldId id="1204" r:id="rId7"/>
    <p:sldId id="1207" r:id="rId8"/>
    <p:sldId id="486" r:id="rId9"/>
    <p:sldId id="456" r:id="rId10"/>
    <p:sldId id="581" r:id="rId11"/>
    <p:sldId id="1209" r:id="rId12"/>
    <p:sldId id="1213" r:id="rId13"/>
    <p:sldId id="1205" r:id="rId14"/>
    <p:sldId id="1211" r:id="rId15"/>
    <p:sldId id="565" r:id="rId16"/>
    <p:sldId id="566" r:id="rId17"/>
    <p:sldId id="567" r:id="rId18"/>
    <p:sldId id="568" r:id="rId19"/>
    <p:sldId id="584" r:id="rId20"/>
    <p:sldId id="585" r:id="rId21"/>
    <p:sldId id="1210" r:id="rId22"/>
    <p:sldId id="1212" r:id="rId23"/>
    <p:sldId id="1193" r:id="rId24"/>
    <p:sldId id="1192" r:id="rId25"/>
    <p:sldId id="1214" r:id="rId26"/>
    <p:sldId id="1194" r:id="rId27"/>
    <p:sldId id="1215" r:id="rId28"/>
    <p:sldId id="1165" r:id="rId29"/>
    <p:sldId id="1060" r:id="rId30"/>
  </p:sldIdLst>
  <p:sldSz cx="9144000" cy="5143500" type="screen16x9"/>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eaLnBrk="0" fontAlgn="base" hangingPunct="0">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eaLnBrk="0" fontAlgn="base" hangingPunct="0">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eaLnBrk="0" fontAlgn="base" hangingPunct="0">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eaLnBrk="0" fontAlgn="base" hangingPunct="0">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914400" rtl="0" eaLnBrk="1" latinLnBrk="0" hangingPunct="1">
      <a:defRPr kern="1200">
        <a:solidFill>
          <a:schemeClr val="tx1"/>
        </a:solidFill>
        <a:latin typeface="Arial" charset="0"/>
        <a:ea typeface="ＭＳ Ｐゴシック" charset="-128"/>
        <a:cs typeface="ＭＳ Ｐゴシック" charset="-128"/>
      </a:defRPr>
    </a:lvl6pPr>
    <a:lvl7pPr marL="2743200" algn="l" defTabSz="914400" rtl="0" eaLnBrk="1" latinLnBrk="0" hangingPunct="1">
      <a:defRPr kern="1200">
        <a:solidFill>
          <a:schemeClr val="tx1"/>
        </a:solidFill>
        <a:latin typeface="Arial" charset="0"/>
        <a:ea typeface="ＭＳ Ｐゴシック" charset="-128"/>
        <a:cs typeface="ＭＳ Ｐゴシック" charset="-128"/>
      </a:defRPr>
    </a:lvl7pPr>
    <a:lvl8pPr marL="3200400" algn="l" defTabSz="914400" rtl="0" eaLnBrk="1" latinLnBrk="0" hangingPunct="1">
      <a:defRPr kern="1200">
        <a:solidFill>
          <a:schemeClr val="tx1"/>
        </a:solidFill>
        <a:latin typeface="Arial" charset="0"/>
        <a:ea typeface="ＭＳ Ｐゴシック" charset="-128"/>
        <a:cs typeface="ＭＳ Ｐゴシック" charset="-128"/>
      </a:defRPr>
    </a:lvl8pPr>
    <a:lvl9pPr marL="3657600" algn="l" defTabSz="914400" rtl="0" eaLnBrk="1" latinLnBrk="0" hangingPunct="1">
      <a:defRPr kern="1200">
        <a:solidFill>
          <a:schemeClr val="tx1"/>
        </a:solidFill>
        <a:latin typeface="Arial" charset="0"/>
        <a:ea typeface="ＭＳ Ｐゴシック" charset="-128"/>
        <a:cs typeface="ＭＳ Ｐゴシック" charset="-128"/>
      </a:defRPr>
    </a:lvl9pPr>
  </p:defaultTextStyle>
  <p:extLst>
    <p:ext uri="{521415D9-36F7-43E2-AB2F-B90AF26B5E84}">
      <p14:sectionLst xmlns:p14="http://schemas.microsoft.com/office/powerpoint/2010/main">
        <p14:section name="Part 1" id="{BA7DFC3B-967C-8A47-A999-E6A9B6DA7CF2}">
          <p14:sldIdLst>
            <p14:sldId id="1202"/>
            <p14:sldId id="1203"/>
            <p14:sldId id="1204"/>
            <p14:sldId id="1207"/>
            <p14:sldId id="486"/>
            <p14:sldId id="456"/>
            <p14:sldId id="581"/>
            <p14:sldId id="1209"/>
            <p14:sldId id="1213"/>
            <p14:sldId id="1205"/>
            <p14:sldId id="1211"/>
            <p14:sldId id="565"/>
            <p14:sldId id="566"/>
            <p14:sldId id="567"/>
            <p14:sldId id="568"/>
            <p14:sldId id="584"/>
            <p14:sldId id="585"/>
            <p14:sldId id="1210"/>
            <p14:sldId id="1212"/>
            <p14:sldId id="1193"/>
            <p14:sldId id="1192"/>
            <p14:sldId id="1214"/>
            <p14:sldId id="1194"/>
            <p14:sldId id="1215"/>
            <p14:sldId id="1165"/>
            <p14:sldId id="106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7" autoAdjust="0"/>
    <p:restoredTop sz="54047" autoAdjust="0"/>
  </p:normalViewPr>
  <p:slideViewPr>
    <p:cSldViewPr snapToGrid="0" snapToObjects="1">
      <p:cViewPr>
        <p:scale>
          <a:sx n="75" d="100"/>
          <a:sy n="75" d="100"/>
        </p:scale>
        <p:origin x="2454" y="84"/>
      </p:cViewPr>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cs typeface="+mn-cs"/>
              </a:defRPr>
            </a:lvl1pPr>
          </a:lstStyle>
          <a:p>
            <a:pPr>
              <a:defRPr/>
            </a:pPr>
            <a:fld id="{3F7C3218-6286-4045-8084-7D8F4F6601BE}" type="datetimeFigureOut">
              <a:rPr lang="en-US" altLang="en-US"/>
              <a:pPr>
                <a:defRPr/>
              </a:pPr>
              <a:t>1/16/2024</a:t>
            </a:fld>
            <a:endParaRPr lang="en-US" alt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cs typeface="+mn-cs"/>
              </a:defRPr>
            </a:lvl1pPr>
          </a:lstStyle>
          <a:p>
            <a:pPr>
              <a:defRPr/>
            </a:pPr>
            <a:fld id="{B276D228-A1C4-194E-BD76-E875F1B56BB0}" type="slidenum">
              <a:rPr lang="en-US" altLang="en-US"/>
              <a:pPr>
                <a:defRPr/>
              </a:pPr>
              <a:t>‹#›</a:t>
            </a:fld>
            <a:endParaRPr lang="en-US" altLang="en-US" dirty="0"/>
          </a:p>
        </p:txBody>
      </p:sp>
    </p:spTree>
    <p:extLst>
      <p:ext uri="{BB962C8B-B14F-4D97-AF65-F5344CB8AC3E}">
        <p14:creationId xmlns:p14="http://schemas.microsoft.com/office/powerpoint/2010/main" val="170710696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cs typeface="+mn-cs"/>
              </a:defRPr>
            </a:lvl1pPr>
          </a:lstStyle>
          <a:p>
            <a:pPr>
              <a:defRPr/>
            </a:pPr>
            <a:fld id="{8F2EB731-3767-4A47-A391-014B15B43827}" type="datetimeFigureOut">
              <a:rPr lang="en-US" altLang="en-US"/>
              <a:pPr>
                <a:defRPr/>
              </a:pPr>
              <a:t>1/16/2024</a:t>
            </a:fld>
            <a:endParaRPr lang="en-US" alt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cs typeface="+mn-cs"/>
              </a:defRPr>
            </a:lvl1pPr>
          </a:lstStyle>
          <a:p>
            <a:pPr>
              <a:defRPr/>
            </a:pPr>
            <a:fld id="{51998215-B6DA-6840-93A7-8744EF3D5C54}" type="slidenum">
              <a:rPr lang="en-US" altLang="en-US"/>
              <a:pPr>
                <a:defRPr/>
              </a:pPr>
              <a:t>‹#›</a:t>
            </a:fld>
            <a:endParaRPr lang="en-US" altLang="en-US" dirty="0"/>
          </a:p>
        </p:txBody>
      </p:sp>
    </p:spTree>
    <p:extLst>
      <p:ext uri="{BB962C8B-B14F-4D97-AF65-F5344CB8AC3E}">
        <p14:creationId xmlns:p14="http://schemas.microsoft.com/office/powerpoint/2010/main" val="533043458"/>
      </p:ext>
    </p:extLst>
  </p:cSld>
  <p:clrMap bg1="lt1" tx1="dk1" bg2="lt2" tx2="dk2" accent1="accent1" accent2="accent2" accent3="accent3" accent4="accent4" accent5="accent5" accent6="accent6" hlink="hlink" folHlink="folHlink"/>
  <p:hf hdr="0" dt="0"/>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1</a:t>
            </a:fld>
            <a:endParaRPr lang="en-US" altLang="en-US" dirty="0"/>
          </a:p>
        </p:txBody>
      </p:sp>
    </p:spTree>
    <p:extLst>
      <p:ext uri="{BB962C8B-B14F-4D97-AF65-F5344CB8AC3E}">
        <p14:creationId xmlns:p14="http://schemas.microsoft.com/office/powerpoint/2010/main" val="11674210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23</a:t>
            </a:fld>
            <a:endParaRPr lang="en-US" altLang="en-US" dirty="0"/>
          </a:p>
        </p:txBody>
      </p:sp>
    </p:spTree>
    <p:extLst>
      <p:ext uri="{BB962C8B-B14F-4D97-AF65-F5344CB8AC3E}">
        <p14:creationId xmlns:p14="http://schemas.microsoft.com/office/powerpoint/2010/main" val="3013608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25</a:t>
            </a:fld>
            <a:endParaRPr lang="en-US" altLang="en-US" dirty="0"/>
          </a:p>
        </p:txBody>
      </p:sp>
    </p:spTree>
    <p:extLst>
      <p:ext uri="{BB962C8B-B14F-4D97-AF65-F5344CB8AC3E}">
        <p14:creationId xmlns:p14="http://schemas.microsoft.com/office/powerpoint/2010/main" val="2584078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26</a:t>
            </a:fld>
            <a:endParaRPr lang="en-US" altLang="en-US" dirty="0"/>
          </a:p>
        </p:txBody>
      </p:sp>
    </p:spTree>
    <p:extLst>
      <p:ext uri="{BB962C8B-B14F-4D97-AF65-F5344CB8AC3E}">
        <p14:creationId xmlns:p14="http://schemas.microsoft.com/office/powerpoint/2010/main" val="3188952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2</a:t>
            </a:fld>
            <a:endParaRPr lang="en-US" altLang="en-US" dirty="0"/>
          </a:p>
        </p:txBody>
      </p:sp>
    </p:spTree>
    <p:extLst>
      <p:ext uri="{BB962C8B-B14F-4D97-AF65-F5344CB8AC3E}">
        <p14:creationId xmlns:p14="http://schemas.microsoft.com/office/powerpoint/2010/main" val="3765575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4</a:t>
            </a:fld>
            <a:endParaRPr lang="en-US" altLang="en-US" dirty="0"/>
          </a:p>
        </p:txBody>
      </p:sp>
    </p:spTree>
    <p:extLst>
      <p:ext uri="{BB962C8B-B14F-4D97-AF65-F5344CB8AC3E}">
        <p14:creationId xmlns:p14="http://schemas.microsoft.com/office/powerpoint/2010/main" val="1040860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BC714D-7875-4D6D-BB0B-357814E14323}" type="slidenum">
              <a:rPr lang="en-US" smtClean="0"/>
              <a:pPr/>
              <a:t>5</a:t>
            </a:fld>
            <a:endParaRPr lang="en-US"/>
          </a:p>
        </p:txBody>
      </p:sp>
    </p:spTree>
    <p:extLst>
      <p:ext uri="{BB962C8B-B14F-4D97-AF65-F5344CB8AC3E}">
        <p14:creationId xmlns:p14="http://schemas.microsoft.com/office/powerpoint/2010/main" val="2798979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9</a:t>
            </a:fld>
            <a:endParaRPr lang="en-US" altLang="en-US" dirty="0"/>
          </a:p>
        </p:txBody>
      </p:sp>
    </p:spTree>
    <p:extLst>
      <p:ext uri="{BB962C8B-B14F-4D97-AF65-F5344CB8AC3E}">
        <p14:creationId xmlns:p14="http://schemas.microsoft.com/office/powerpoint/2010/main" val="1392327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10</a:t>
            </a:fld>
            <a:endParaRPr lang="en-US" altLang="en-US" dirty="0"/>
          </a:p>
        </p:txBody>
      </p:sp>
    </p:spTree>
    <p:extLst>
      <p:ext uri="{BB962C8B-B14F-4D97-AF65-F5344CB8AC3E}">
        <p14:creationId xmlns:p14="http://schemas.microsoft.com/office/powerpoint/2010/main" val="3101283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11</a:t>
            </a:fld>
            <a:endParaRPr lang="en-US" altLang="en-US" dirty="0"/>
          </a:p>
        </p:txBody>
      </p:sp>
    </p:spTree>
    <p:extLst>
      <p:ext uri="{BB962C8B-B14F-4D97-AF65-F5344CB8AC3E}">
        <p14:creationId xmlns:p14="http://schemas.microsoft.com/office/powerpoint/2010/main" val="4290946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20</a:t>
            </a:fld>
            <a:endParaRPr lang="en-US" altLang="en-US" dirty="0"/>
          </a:p>
        </p:txBody>
      </p:sp>
    </p:spTree>
    <p:extLst>
      <p:ext uri="{BB962C8B-B14F-4D97-AF65-F5344CB8AC3E}">
        <p14:creationId xmlns:p14="http://schemas.microsoft.com/office/powerpoint/2010/main" val="488936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21</a:t>
            </a:fld>
            <a:endParaRPr lang="en-US" altLang="en-US" dirty="0"/>
          </a:p>
        </p:txBody>
      </p:sp>
    </p:spTree>
    <p:extLst>
      <p:ext uri="{BB962C8B-B14F-4D97-AF65-F5344CB8AC3E}">
        <p14:creationId xmlns:p14="http://schemas.microsoft.com/office/powerpoint/2010/main" val="33590247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World">
    <p:spTree>
      <p:nvGrpSpPr>
        <p:cNvPr id="1" name=""/>
        <p:cNvGrpSpPr/>
        <p:nvPr/>
      </p:nvGrpSpPr>
      <p:grpSpPr>
        <a:xfrm>
          <a:off x="0" y="0"/>
          <a:ext cx="0" cy="0"/>
          <a:chOff x="0" y="0"/>
          <a:chExt cx="0" cy="0"/>
        </a:xfrm>
      </p:grpSpPr>
      <p:pic>
        <p:nvPicPr>
          <p:cNvPr id="4" name="Picture 7"/>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1571627"/>
            <a:ext cx="9144000" cy="1994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descr="WG_logo_Color_3in.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0729" y="166482"/>
            <a:ext cx="1964641" cy="572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55600" y="2415780"/>
            <a:ext cx="8040914" cy="506015"/>
          </a:xfrm>
        </p:spPr>
        <p:txBody>
          <a:bodyPr/>
          <a:lstStyle>
            <a:lvl1pPr algn="ctr">
              <a:defRPr sz="3600" b="1">
                <a:solidFill>
                  <a:schemeClr val="bg1"/>
                </a:solidFill>
              </a:defRPr>
            </a:lvl1pPr>
          </a:lstStyle>
          <a:p>
            <a:r>
              <a:rPr lang="en-US"/>
              <a:t>Click to edit Master title style</a:t>
            </a:r>
            <a:endParaRPr lang="en-US" dirty="0"/>
          </a:p>
        </p:txBody>
      </p:sp>
      <p:sp>
        <p:nvSpPr>
          <p:cNvPr id="7" name="Subtitle 2"/>
          <p:cNvSpPr>
            <a:spLocks noGrp="1"/>
          </p:cNvSpPr>
          <p:nvPr>
            <p:ph type="subTitle" idx="1"/>
          </p:nvPr>
        </p:nvSpPr>
        <p:spPr>
          <a:xfrm>
            <a:off x="432946" y="4000501"/>
            <a:ext cx="3289968" cy="837851"/>
          </a:xfrm>
        </p:spPr>
        <p:txBody>
          <a:bodyPr anchor="ctr">
            <a:normAutofit/>
          </a:bodyPr>
          <a:lstStyle>
            <a:lvl1pPr marL="0" indent="0" algn="l">
              <a:buNone/>
              <a:defRPr sz="1600">
                <a:solidFill>
                  <a:schemeClr val="tx2">
                    <a:lumMod val="60000"/>
                    <a:lumOff val="40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415923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120381"/>
            <a:ext cx="8229600" cy="3394472"/>
          </a:xfrm>
        </p:spPr>
        <p:txBody>
          <a:bodyPr/>
          <a:lstStyle>
            <a:lvl1pPr marL="192881" marR="0" indent="-192881" algn="just" defTabSz="514350" rtl="0" eaLnBrk="1" fontAlgn="auto" latinLnBrk="0" hangingPunct="1">
              <a:lnSpc>
                <a:spcPct val="100000"/>
              </a:lnSpc>
              <a:spcBef>
                <a:spcPct val="20000"/>
              </a:spcBef>
              <a:spcAft>
                <a:spcPts val="0"/>
              </a:spcAft>
              <a:buClr>
                <a:srgbClr val="101141"/>
              </a:buClr>
              <a:buSzTx/>
              <a:buFont typeface="Arial" pitchFamily="34" charset="0"/>
              <a:buNone/>
              <a:tabLst/>
              <a:defRPr sz="1350">
                <a:latin typeface="Times New Roman" charset="0"/>
                <a:ea typeface="Times New Roman" charset="0"/>
                <a:cs typeface="Times New Roman" charset="0"/>
              </a:defRPr>
            </a:lvl1pPr>
            <a:lvl2pPr marL="417910" marR="0" indent="-160735" algn="just" defTabSz="514350" rtl="0" eaLnBrk="1" fontAlgn="auto" latinLnBrk="0" hangingPunct="1">
              <a:lnSpc>
                <a:spcPct val="100000"/>
              </a:lnSpc>
              <a:spcBef>
                <a:spcPct val="20000"/>
              </a:spcBef>
              <a:spcAft>
                <a:spcPts val="0"/>
              </a:spcAft>
              <a:buClrTx/>
              <a:buSzTx/>
              <a:buFont typeface="Arial" pitchFamily="34" charset="0"/>
              <a:buChar char="–"/>
              <a:tabLst/>
              <a:defRPr sz="900">
                <a:latin typeface="Times New Roman" charset="0"/>
                <a:ea typeface="Times New Roman" charset="0"/>
                <a:cs typeface="Times New Roman" charset="0"/>
              </a:defRPr>
            </a:lvl2pPr>
          </a:lstStyle>
          <a:p>
            <a:pPr marL="192881" marR="0" lvl="0" indent="-192881" algn="l" defTabSz="51435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350" u="none" strike="noStrike" kern="1200" cap="none" spc="0" normalizeH="0" baseline="0" noProof="0" dirty="0" err="1">
                <a:ln>
                  <a:noFill/>
                </a:ln>
                <a:solidFill>
                  <a:srgbClr val="101141"/>
                </a:solidFill>
                <a:effectLst/>
                <a:uLnTx/>
                <a:uFillTx/>
                <a:latin typeface="Arial"/>
                <a:cs typeface="Arial"/>
              </a:rPr>
              <a:t>Lorem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sit </a:t>
            </a:r>
            <a:r>
              <a:rPr kumimoji="0" lang="en-GB" sz="1350" u="none" strike="noStrike" kern="1200" cap="none" spc="0" normalizeH="0" noProof="0" dirty="0" err="1">
                <a:ln>
                  <a:noFill/>
                </a:ln>
                <a:solidFill>
                  <a:srgbClr val="101141"/>
                </a:solidFill>
                <a:effectLst/>
                <a:uLnTx/>
                <a:uFillTx/>
                <a:latin typeface="Arial"/>
                <a:cs typeface="Arial"/>
              </a:rPr>
              <a:t>amet</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p>
          <a:p>
            <a:pPr marL="417910" marR="0" lvl="1" indent="-160735" algn="l" defTabSz="51435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417910" marR="0" lvl="1" indent="-160735" algn="l" defTabSz="51435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417910" marR="0" lvl="1" indent="-160735" algn="l" defTabSz="51435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417910" marR="0" lvl="1" indent="-160735" algn="l" defTabSz="51435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417910" marR="0" lvl="1" indent="-160735" algn="l" defTabSz="51435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1350" u="none" strike="noStrike" kern="1200" cap="none" spc="0" normalizeH="0" noProof="0" dirty="0">
              <a:ln>
                <a:noFill/>
              </a:ln>
              <a:solidFill>
                <a:srgbClr val="101141"/>
              </a:solidFill>
              <a:effectLst/>
              <a:uLnTx/>
              <a:uFillTx/>
              <a:latin typeface="Arial"/>
              <a:cs typeface="Arial"/>
            </a:endParaRPr>
          </a:p>
          <a:p>
            <a:pPr marL="192881" marR="0" lvl="0" indent="-192881" algn="l" defTabSz="51435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350" u="none" strike="noStrike" kern="1200" cap="none" spc="0" normalizeH="0" baseline="0" noProof="0" dirty="0" err="1">
                <a:ln>
                  <a:noFill/>
                </a:ln>
                <a:solidFill>
                  <a:srgbClr val="101141"/>
                </a:solidFill>
                <a:effectLst/>
                <a:uLnTx/>
                <a:uFillTx/>
                <a:latin typeface="Arial"/>
                <a:cs typeface="Arial"/>
              </a:rPr>
              <a:t>Lorem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sit </a:t>
            </a:r>
            <a:r>
              <a:rPr kumimoji="0" lang="en-GB" sz="1350" u="none" strike="noStrike" kern="1200" cap="none" spc="0" normalizeH="0" noProof="0" dirty="0" err="1">
                <a:ln>
                  <a:noFill/>
                </a:ln>
                <a:solidFill>
                  <a:srgbClr val="101141"/>
                </a:solidFill>
                <a:effectLst/>
                <a:uLnTx/>
                <a:uFillTx/>
                <a:latin typeface="Arial"/>
                <a:cs typeface="Arial"/>
              </a:rPr>
              <a:t>amet</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endParaRPr lang="en-US" dirty="0"/>
          </a:p>
          <a:p>
            <a:pPr marL="192881" marR="0" lvl="0" indent="-192881" algn="l" defTabSz="51435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350" u="none" strike="noStrike" kern="1200" cap="none" spc="0" normalizeH="0" baseline="0" noProof="0" dirty="0" err="1">
                <a:ln>
                  <a:noFill/>
                </a:ln>
                <a:solidFill>
                  <a:srgbClr val="101141"/>
                </a:solidFill>
                <a:effectLst/>
                <a:uLnTx/>
                <a:uFillTx/>
                <a:latin typeface="Arial"/>
                <a:cs typeface="Arial"/>
              </a:rPr>
              <a:t>Lorem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sit </a:t>
            </a:r>
            <a:r>
              <a:rPr kumimoji="0" lang="en-GB" sz="1350" u="none" strike="noStrike" kern="1200" cap="none" spc="0" normalizeH="0" noProof="0" dirty="0" err="1">
                <a:ln>
                  <a:noFill/>
                </a:ln>
                <a:solidFill>
                  <a:srgbClr val="101141"/>
                </a:solidFill>
                <a:effectLst/>
                <a:uLnTx/>
                <a:uFillTx/>
                <a:latin typeface="Arial"/>
                <a:cs typeface="Arial"/>
              </a:rPr>
              <a:t>amet</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endParaRPr lang="en-US" dirty="0"/>
          </a:p>
          <a:p>
            <a:pPr marL="192881" marR="0" lvl="0" indent="-192881" algn="l" defTabSz="51435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350" u="none" strike="noStrike" kern="1200" cap="none" spc="0" normalizeH="0" baseline="0" noProof="0" dirty="0" err="1">
                <a:ln>
                  <a:noFill/>
                </a:ln>
                <a:solidFill>
                  <a:srgbClr val="101141"/>
                </a:solidFill>
                <a:effectLst/>
                <a:uLnTx/>
                <a:uFillTx/>
                <a:latin typeface="Arial"/>
                <a:cs typeface="Arial"/>
              </a:rPr>
              <a:t>Lorem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sit </a:t>
            </a:r>
            <a:r>
              <a:rPr kumimoji="0" lang="en-GB" sz="1350" u="none" strike="noStrike" kern="1200" cap="none" spc="0" normalizeH="0" noProof="0" dirty="0" err="1">
                <a:ln>
                  <a:noFill/>
                </a:ln>
                <a:solidFill>
                  <a:srgbClr val="101141"/>
                </a:solidFill>
                <a:effectLst/>
                <a:uLnTx/>
                <a:uFillTx/>
                <a:latin typeface="Arial"/>
                <a:cs typeface="Arial"/>
              </a:rPr>
              <a:t>amet</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endParaRPr lang="en-US" dirty="0"/>
          </a:p>
        </p:txBody>
      </p:sp>
      <p:grpSp>
        <p:nvGrpSpPr>
          <p:cNvPr id="12" name="Group 11"/>
          <p:cNvGrpSpPr/>
          <p:nvPr userDrawn="1"/>
        </p:nvGrpSpPr>
        <p:grpSpPr>
          <a:xfrm>
            <a:off x="2083888" y="4913006"/>
            <a:ext cx="7060112" cy="36499"/>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p>
          </p:txBody>
        </p:sp>
      </p:grpSp>
      <p:grpSp>
        <p:nvGrpSpPr>
          <p:cNvPr id="19" name="Group 18"/>
          <p:cNvGrpSpPr/>
          <p:nvPr userDrawn="1"/>
        </p:nvGrpSpPr>
        <p:grpSpPr>
          <a:xfrm>
            <a:off x="2133600" y="4914903"/>
            <a:ext cx="7010400" cy="3428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p>
          </p:txBody>
        </p:sp>
      </p:grpSp>
      <p:grpSp>
        <p:nvGrpSpPr>
          <p:cNvPr id="23" name="Group 22"/>
          <p:cNvGrpSpPr/>
          <p:nvPr userDrawn="1"/>
        </p:nvGrpSpPr>
        <p:grpSpPr>
          <a:xfrm>
            <a:off x="0" y="971553"/>
            <a:ext cx="7010400" cy="3428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p>
          </p:txBody>
        </p:sp>
      </p:grpSp>
      <p:sp>
        <p:nvSpPr>
          <p:cNvPr id="27" name="Content Placeholder 18"/>
          <p:cNvSpPr>
            <a:spLocks noGrp="1"/>
          </p:cNvSpPr>
          <p:nvPr>
            <p:ph sz="quarter" idx="10" hasCustomPrompt="1"/>
          </p:nvPr>
        </p:nvSpPr>
        <p:spPr>
          <a:xfrm>
            <a:off x="304800" y="114300"/>
            <a:ext cx="6324600" cy="857250"/>
          </a:xfrm>
        </p:spPr>
        <p:txBody>
          <a:bodyPr anchor="ctr" anchorCtr="0">
            <a:normAutofit/>
          </a:bodyPr>
          <a:lstStyle>
            <a:lvl1pPr marL="0">
              <a:lnSpc>
                <a:spcPts val="2025"/>
              </a:lnSpc>
              <a:spcBef>
                <a:spcPts val="0"/>
              </a:spcBef>
              <a:buNone/>
              <a:defRPr sz="2025" b="1" spc="-85" baseline="0">
                <a:solidFill>
                  <a:srgbClr val="080808"/>
                </a:solidFill>
                <a:latin typeface="Times New Roman" charset="0"/>
                <a:ea typeface="Times New Roman" charset="0"/>
                <a:cs typeface="Times New Roman" charset="0"/>
              </a:defRPr>
            </a:lvl1pPr>
          </a:lstStyle>
          <a:p>
            <a:pPr lvl="0"/>
            <a:r>
              <a:rPr lang="en-US" dirty="0"/>
              <a:t>Slide heading here and it can run in two lines</a:t>
            </a:r>
          </a:p>
        </p:txBody>
      </p:sp>
    </p:spTree>
    <p:extLst>
      <p:ext uri="{BB962C8B-B14F-4D97-AF65-F5344CB8AC3E}">
        <p14:creationId xmlns:p14="http://schemas.microsoft.com/office/powerpoint/2010/main" val="3792329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5" name="Content Placeholder 18"/>
          <p:cNvSpPr>
            <a:spLocks noGrp="1"/>
          </p:cNvSpPr>
          <p:nvPr>
            <p:ph sz="quarter" idx="10" hasCustomPrompt="1"/>
          </p:nvPr>
        </p:nvSpPr>
        <p:spPr>
          <a:xfrm>
            <a:off x="0" y="400051"/>
            <a:ext cx="8991600" cy="528704"/>
          </a:xfrm>
        </p:spPr>
        <p:txBody>
          <a:bodyPr anchor="ctr" anchorCtr="0">
            <a:normAutofit/>
          </a:bodyPr>
          <a:lstStyle>
            <a:lvl1pPr marL="0">
              <a:lnSpc>
                <a:spcPts val="2025"/>
              </a:lnSpc>
              <a:spcBef>
                <a:spcPts val="0"/>
              </a:spcBef>
              <a:buNone/>
              <a:defRPr sz="2400" b="1" spc="-85" baseline="0">
                <a:solidFill>
                  <a:srgbClr val="080808"/>
                </a:solidFill>
                <a:latin typeface="Times New Roman" charset="0"/>
                <a:ea typeface="Times New Roman" charset="0"/>
                <a:cs typeface="Times New Roman" charset="0"/>
              </a:defRPr>
            </a:lvl1pPr>
          </a:lstStyle>
          <a:p>
            <a:pPr lvl="0"/>
            <a:r>
              <a:rPr lang="en-US" dirty="0"/>
              <a:t>Slide heading here and it can run in two lines</a:t>
            </a:r>
          </a:p>
        </p:txBody>
      </p:sp>
      <p:grpSp>
        <p:nvGrpSpPr>
          <p:cNvPr id="6" name="Group 5"/>
          <p:cNvGrpSpPr/>
          <p:nvPr userDrawn="1"/>
        </p:nvGrpSpPr>
        <p:grpSpPr>
          <a:xfrm>
            <a:off x="0" y="971553"/>
            <a:ext cx="7010400" cy="34289"/>
            <a:chOff x="1905000" y="6553200"/>
            <a:chExt cx="7010400" cy="45719"/>
          </a:xfrm>
        </p:grpSpPr>
        <p:sp>
          <p:nvSpPr>
            <p:cNvPr id="7" name="Rectangle 6"/>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p>
          </p:txBody>
        </p:sp>
        <p:sp>
          <p:nvSpPr>
            <p:cNvPr id="9" name="Rectangle 8"/>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p>
          </p:txBody>
        </p:sp>
      </p:grpSp>
      <p:grpSp>
        <p:nvGrpSpPr>
          <p:cNvPr id="11" name="Group 10"/>
          <p:cNvGrpSpPr/>
          <p:nvPr userDrawn="1"/>
        </p:nvGrpSpPr>
        <p:grpSpPr>
          <a:xfrm>
            <a:off x="2133600" y="4914903"/>
            <a:ext cx="7010400" cy="34289"/>
            <a:chOff x="1905000" y="6553200"/>
            <a:chExt cx="7010400" cy="45719"/>
          </a:xfrm>
        </p:grpSpPr>
        <p:sp>
          <p:nvSpPr>
            <p:cNvPr id="12" name="Rectangle 11"/>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p>
          </p:txBody>
        </p:sp>
        <p:sp>
          <p:nvSpPr>
            <p:cNvPr id="13" name="Rectangle 12"/>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p>
          </p:txBody>
        </p:sp>
        <p:sp>
          <p:nvSpPr>
            <p:cNvPr id="14" name="Rectangle 13"/>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p>
          </p:txBody>
        </p:sp>
      </p:grpSp>
      <p:sp>
        <p:nvSpPr>
          <p:cNvPr id="19" name="Text Placeholder 18"/>
          <p:cNvSpPr>
            <a:spLocks noGrp="1"/>
          </p:cNvSpPr>
          <p:nvPr>
            <p:ph type="body" sz="quarter" idx="12"/>
          </p:nvPr>
        </p:nvSpPr>
        <p:spPr>
          <a:xfrm>
            <a:off x="76200" y="1049657"/>
            <a:ext cx="8991600" cy="3513294"/>
          </a:xfrm>
        </p:spPr>
        <p:txBody>
          <a:bodyPr/>
          <a:lstStyle>
            <a:lvl1pPr>
              <a:defRPr sz="1650"/>
            </a:lvl1pPr>
            <a:lvl2pPr>
              <a:defRPr sz="1650"/>
            </a:lvl2pPr>
            <a:lvl3pPr>
              <a:defRPr sz="15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319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457200" y="769351"/>
            <a:ext cx="8229600" cy="383137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lvl1pPr>
          </a:lstStyle>
          <a:p>
            <a:pPr>
              <a:defRPr/>
            </a:pPr>
            <a:fld id="{EF611178-6C3A-F247-8731-699DBDA96700}" type="slidenum">
              <a:rPr lang="en-US" altLang="en-US"/>
              <a:pPr>
                <a:defRPr/>
              </a:pPr>
              <a:t>‹#›</a:t>
            </a:fld>
            <a:endParaRPr lang="en-US" altLang="en-US" dirty="0"/>
          </a:p>
        </p:txBody>
      </p:sp>
    </p:spTree>
    <p:extLst>
      <p:ext uri="{BB962C8B-B14F-4D97-AF65-F5344CB8AC3E}">
        <p14:creationId xmlns:p14="http://schemas.microsoft.com/office/powerpoint/2010/main" val="965304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orld on Right">
    <p:spTree>
      <p:nvGrpSpPr>
        <p:cNvPr id="1" name=""/>
        <p:cNvGrpSpPr/>
        <p:nvPr/>
      </p:nvGrpSpPr>
      <p:grpSpPr>
        <a:xfrm>
          <a:off x="0" y="0"/>
          <a:ext cx="0" cy="0"/>
          <a:chOff x="0" y="0"/>
          <a:chExt cx="0" cy="0"/>
        </a:xfrm>
      </p:grpSpPr>
      <p:pic>
        <p:nvPicPr>
          <p:cNvPr id="4" name="Picture 7"/>
          <p:cNvPicPr>
            <a:picLocks noChangeAspect="1"/>
          </p:cNvPicPr>
          <p:nvPr/>
        </p:nvPicPr>
        <p:blipFill>
          <a:blip r:embed="rId2" cstate="screen">
            <a:extLst>
              <a:ext uri="{28A0092B-C50C-407E-A947-70E740481C1C}">
                <a14:useLocalDpi xmlns:a14="http://schemas.microsoft.com/office/drawing/2010/main"/>
              </a:ext>
            </a:extLst>
          </a:blip>
          <a:srcRect t="-1492"/>
          <a:stretch>
            <a:fillRect/>
          </a:stretch>
        </p:blipFill>
        <p:spPr bwMode="auto">
          <a:xfrm>
            <a:off x="7119256" y="-71438"/>
            <a:ext cx="2024743"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785462" y="4609046"/>
            <a:ext cx="1358537" cy="37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2" y="205980"/>
            <a:ext cx="5766263" cy="506015"/>
          </a:xfrm>
        </p:spPr>
        <p:txBody>
          <a:bodyPr/>
          <a:lstStyle>
            <a:lvl1pPr>
              <a:defRPr>
                <a:solidFill>
                  <a:schemeClr val="tx2"/>
                </a:solidFill>
              </a:defRPr>
            </a:lvl1pPr>
          </a:lstStyle>
          <a:p>
            <a:r>
              <a:rPr lang="en-US" dirty="0"/>
              <a:t>Click to edit Master title style</a:t>
            </a:r>
          </a:p>
        </p:txBody>
      </p:sp>
      <p:sp>
        <p:nvSpPr>
          <p:cNvPr id="8" name="Content Placeholder 3"/>
          <p:cNvSpPr>
            <a:spLocks noGrp="1"/>
          </p:cNvSpPr>
          <p:nvPr>
            <p:ph sz="half" idx="2"/>
          </p:nvPr>
        </p:nvSpPr>
        <p:spPr>
          <a:xfrm>
            <a:off x="457202" y="769351"/>
            <a:ext cx="5679553" cy="3825272"/>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4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2"/>
          <p:cNvSpPr>
            <a:spLocks noGrp="1"/>
          </p:cNvSpPr>
          <p:nvPr>
            <p:ph type="sldNum" sz="quarter" idx="10"/>
          </p:nvPr>
        </p:nvSpPr>
        <p:spPr/>
        <p:txBody>
          <a:bodyPr/>
          <a:lstStyle>
            <a:lvl1pPr>
              <a:defRPr>
                <a:solidFill>
                  <a:schemeClr val="bg1"/>
                </a:solidFill>
              </a:defRPr>
            </a:lvl1pPr>
          </a:lstStyle>
          <a:p>
            <a:pPr>
              <a:defRPr/>
            </a:pPr>
            <a:fld id="{3BE2AAB6-80C9-D04C-812E-2AE858C1AEC4}" type="slidenum">
              <a:rPr lang="en-US" altLang="en-US"/>
              <a:pPr>
                <a:defRPr/>
              </a:pPr>
              <a:t>‹#›</a:t>
            </a:fld>
            <a:endParaRPr lang="en-US" altLang="en-US" dirty="0"/>
          </a:p>
        </p:txBody>
      </p:sp>
    </p:spTree>
    <p:extLst>
      <p:ext uri="{BB962C8B-B14F-4D97-AF65-F5344CB8AC3E}">
        <p14:creationId xmlns:p14="http://schemas.microsoft.com/office/powerpoint/2010/main" val="902658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Divider - World">
    <p:spTree>
      <p:nvGrpSpPr>
        <p:cNvPr id="1" name=""/>
        <p:cNvGrpSpPr/>
        <p:nvPr/>
      </p:nvGrpSpPr>
      <p:grpSpPr>
        <a:xfrm>
          <a:off x="0" y="0"/>
          <a:ext cx="0" cy="0"/>
          <a:chOff x="0" y="0"/>
          <a:chExt cx="0" cy="0"/>
        </a:xfrm>
      </p:grpSpPr>
      <p:pic>
        <p:nvPicPr>
          <p:cNvPr id="3" name="Picture 7"/>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4766" y="2"/>
            <a:ext cx="9183687" cy="5164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userDrawn="1"/>
        </p:nvSpPr>
        <p:spPr>
          <a:xfrm>
            <a:off x="4766" y="2218136"/>
            <a:ext cx="9183687" cy="973931"/>
          </a:xfrm>
          <a:prstGeom prst="rect">
            <a:avLst/>
          </a:prstGeom>
          <a:solidFill>
            <a:schemeClr val="tx1">
              <a:alpha val="61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5" name="Picture 7"/>
          <p:cNvPicPr>
            <a:picLocks noChangeAspect="1"/>
          </p:cNvPicPr>
          <p:nvPr/>
        </p:nvPicPr>
        <p:blipFill rotWithShape="1">
          <a:blip r:embed="rId2">
            <a:extLst>
              <a:ext uri="{28A0092B-C50C-407E-A947-70E740481C1C}">
                <a14:useLocalDpi xmlns:a14="http://schemas.microsoft.com/office/drawing/2010/main"/>
              </a:ext>
            </a:extLst>
          </a:blip>
          <a:srcRect l="-4607" t="-4552" r="-2"/>
          <a:stretch/>
        </p:blipFill>
        <p:spPr bwMode="auto">
          <a:xfrm>
            <a:off x="-431074" y="-574766"/>
            <a:ext cx="9619528" cy="57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4766" y="2218136"/>
            <a:ext cx="9183687" cy="973931"/>
          </a:xfrm>
          <a:prstGeom prst="rect">
            <a:avLst/>
          </a:prstGeom>
          <a:solidFill>
            <a:schemeClr val="tx2">
              <a:alpha val="61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 name="Title 1"/>
          <p:cNvSpPr>
            <a:spLocks noGrp="1"/>
          </p:cNvSpPr>
          <p:nvPr>
            <p:ph type="title"/>
          </p:nvPr>
        </p:nvSpPr>
        <p:spPr>
          <a:xfrm>
            <a:off x="5295" y="2218211"/>
            <a:ext cx="9182851" cy="974309"/>
          </a:xfrm>
          <a:ln>
            <a:noFill/>
          </a:ln>
        </p:spPr>
        <p:txBody>
          <a:bodyPr/>
          <a:lstStyle>
            <a:lvl1pPr algn="ctr">
              <a:defRPr sz="3600"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33897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solidFill>
                  <a:schemeClr val="tx2"/>
                </a:solidFill>
              </a:defRPr>
            </a:lvl1pPr>
          </a:lstStyle>
          <a:p>
            <a:r>
              <a:rPr lang="en-US" dirty="0"/>
              <a:t>Click to edit Master title style</a:t>
            </a:r>
          </a:p>
        </p:txBody>
      </p:sp>
      <p:sp>
        <p:nvSpPr>
          <p:cNvPr id="3" name="Content Placeholder 2"/>
          <p:cNvSpPr>
            <a:spLocks noGrp="1"/>
          </p:cNvSpPr>
          <p:nvPr>
            <p:ph sz="half" idx="1"/>
          </p:nvPr>
        </p:nvSpPr>
        <p:spPr>
          <a:xfrm>
            <a:off x="457200" y="825001"/>
            <a:ext cx="4038600" cy="3769622"/>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40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825003"/>
            <a:ext cx="4038600" cy="3769621"/>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40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0"/>
          </p:nvPr>
        </p:nvSpPr>
        <p:spPr/>
        <p:txBody>
          <a:bodyPr/>
          <a:lstStyle>
            <a:lvl1pPr>
              <a:defRPr/>
            </a:lvl1pPr>
          </a:lstStyle>
          <a:p>
            <a:pPr>
              <a:defRPr/>
            </a:pPr>
            <a:fld id="{3DBEFFC9-7588-9E46-A8CC-C2BF237A9622}" type="slidenum">
              <a:rPr lang="en-US" altLang="en-US"/>
              <a:pPr>
                <a:defRPr/>
              </a:pPr>
              <a:t>‹#›</a:t>
            </a:fld>
            <a:endParaRPr lang="en-US" altLang="en-US" dirty="0"/>
          </a:p>
        </p:txBody>
      </p:sp>
    </p:spTree>
    <p:extLst>
      <p:ext uri="{BB962C8B-B14F-4D97-AF65-F5344CB8AC3E}">
        <p14:creationId xmlns:p14="http://schemas.microsoft.com/office/powerpoint/2010/main" val="1773917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solidFill>
                  <a:schemeClr val="tx2"/>
                </a:solidFill>
              </a:defRPr>
            </a:lvl1pPr>
          </a:lstStyle>
          <a:p>
            <a:r>
              <a:rPr lang="en-US" dirty="0"/>
              <a:t>Click to edit Master title style</a:t>
            </a:r>
          </a:p>
        </p:txBody>
      </p:sp>
      <p:sp>
        <p:nvSpPr>
          <p:cNvPr id="3" name="Slide Number Placeholder 5"/>
          <p:cNvSpPr>
            <a:spLocks noGrp="1"/>
          </p:cNvSpPr>
          <p:nvPr>
            <p:ph type="sldNum" sz="quarter" idx="10"/>
          </p:nvPr>
        </p:nvSpPr>
        <p:spPr/>
        <p:txBody>
          <a:bodyPr/>
          <a:lstStyle>
            <a:lvl1pPr>
              <a:defRPr/>
            </a:lvl1pPr>
          </a:lstStyle>
          <a:p>
            <a:pPr>
              <a:defRPr/>
            </a:pPr>
            <a:fld id="{BFF4D27F-4202-7D43-95B6-A3AF6F94866E}" type="slidenum">
              <a:rPr lang="en-US" altLang="en-US"/>
              <a:pPr>
                <a:defRPr/>
              </a:pPr>
              <a:t>‹#›</a:t>
            </a:fld>
            <a:endParaRPr lang="en-US" altLang="en-US" dirty="0"/>
          </a:p>
        </p:txBody>
      </p:sp>
    </p:spTree>
    <p:extLst>
      <p:ext uri="{BB962C8B-B14F-4D97-AF65-F5344CB8AC3E}">
        <p14:creationId xmlns:p14="http://schemas.microsoft.com/office/powerpoint/2010/main" val="714320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pPr>
              <a:defRPr/>
            </a:pPr>
            <a:fld id="{1953CE69-63AC-3847-8C1E-2B63C80ABEBC}" type="slidenum">
              <a:rPr lang="en-US" altLang="en-US"/>
              <a:pPr>
                <a:defRPr/>
              </a:pPr>
              <a:t>‹#›</a:t>
            </a:fld>
            <a:endParaRPr lang="en-US" altLang="en-US" dirty="0"/>
          </a:p>
        </p:txBody>
      </p:sp>
    </p:spTree>
    <p:extLst>
      <p:ext uri="{BB962C8B-B14F-4D97-AF65-F5344CB8AC3E}">
        <p14:creationId xmlns:p14="http://schemas.microsoft.com/office/powerpoint/2010/main" val="1158115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solidFill>
                  <a:schemeClr val="tx1"/>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3678D7F1-4F6E-A640-969F-09B719C907E9}" type="slidenum">
              <a:rPr lang="en-US" altLang="en-US"/>
              <a:pPr>
                <a:defRPr/>
              </a:pPr>
              <a:t>‹#›</a:t>
            </a:fld>
            <a:endParaRPr lang="en-US" altLang="en-US" dirty="0"/>
          </a:p>
        </p:txBody>
      </p:sp>
    </p:spTree>
    <p:extLst>
      <p:ext uri="{BB962C8B-B14F-4D97-AF65-F5344CB8AC3E}">
        <p14:creationId xmlns:p14="http://schemas.microsoft.com/office/powerpoint/2010/main" val="1806445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7"/>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036" y="1332411"/>
            <a:ext cx="9128963" cy="22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0" y="2069870"/>
            <a:ext cx="9120188" cy="735677"/>
          </a:xfrm>
        </p:spPr>
        <p:txBody>
          <a:bodyPr/>
          <a:lstStyle>
            <a:lvl1pPr algn="ctr">
              <a:defRPr sz="3600" b="1">
                <a:solidFill>
                  <a:schemeClr val="bg1"/>
                </a:solidFill>
              </a:defRPr>
            </a:lvl1pPr>
          </a:lstStyle>
          <a:p>
            <a:r>
              <a:rPr lang="en-US"/>
              <a:t>Click to edit Master title style</a:t>
            </a:r>
            <a:endParaRPr lang="en-US" dirty="0"/>
          </a:p>
        </p:txBody>
      </p:sp>
      <p:sp>
        <p:nvSpPr>
          <p:cNvPr id="5" name="Slide Number Placeholder 2"/>
          <p:cNvSpPr>
            <a:spLocks noGrp="1"/>
          </p:cNvSpPr>
          <p:nvPr>
            <p:ph type="sldNum" sz="quarter" idx="10"/>
          </p:nvPr>
        </p:nvSpPr>
        <p:spPr/>
        <p:txBody>
          <a:bodyPr/>
          <a:lstStyle>
            <a:lvl1pPr>
              <a:defRPr/>
            </a:lvl1pPr>
          </a:lstStyle>
          <a:p>
            <a:pPr>
              <a:defRPr/>
            </a:pPr>
            <a:fld id="{185C00F6-8687-794D-9AF3-C50808490187}" type="slidenum">
              <a:rPr lang="en-US" altLang="en-US"/>
              <a:pPr>
                <a:defRPr/>
              </a:pPr>
              <a:t>‹#›</a:t>
            </a:fld>
            <a:endParaRPr lang="en-US" altLang="en-US" dirty="0"/>
          </a:p>
        </p:txBody>
      </p:sp>
    </p:spTree>
    <p:extLst>
      <p:ext uri="{BB962C8B-B14F-4D97-AF65-F5344CB8AC3E}">
        <p14:creationId xmlns:p14="http://schemas.microsoft.com/office/powerpoint/2010/main" val="742849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p:cNvSpPr/>
          <p:nvPr/>
        </p:nvSpPr>
        <p:spPr>
          <a:xfrm>
            <a:off x="0" y="5075636"/>
            <a:ext cx="9144000" cy="67865"/>
          </a:xfrm>
          <a:prstGeom prst="rect">
            <a:avLst/>
          </a:prstGeom>
          <a:solidFill>
            <a:srgbClr val="CD092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27" name="Title Placeholder 1"/>
          <p:cNvSpPr>
            <a:spLocks noGrp="1"/>
          </p:cNvSpPr>
          <p:nvPr>
            <p:ph type="title"/>
          </p:nvPr>
        </p:nvSpPr>
        <p:spPr bwMode="auto">
          <a:xfrm>
            <a:off x="457200" y="205980"/>
            <a:ext cx="8229600" cy="50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Text Placeholder 2"/>
          <p:cNvSpPr>
            <a:spLocks noGrp="1"/>
          </p:cNvSpPr>
          <p:nvPr>
            <p:ph type="body" idx="1"/>
          </p:nvPr>
        </p:nvSpPr>
        <p:spPr bwMode="auto">
          <a:xfrm>
            <a:off x="457200" y="769145"/>
            <a:ext cx="8229600" cy="3825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p:cNvSpPr>
            <a:spLocks noGrp="1"/>
          </p:cNvSpPr>
          <p:nvPr>
            <p:ph type="sldNum" sz="quarter" idx="4"/>
          </p:nvPr>
        </p:nvSpPr>
        <p:spPr>
          <a:xfrm>
            <a:off x="8528050" y="-29765"/>
            <a:ext cx="592138" cy="27384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3A3A3A"/>
                </a:solidFill>
                <a:cs typeface="+mn-cs"/>
              </a:defRPr>
            </a:lvl1pPr>
          </a:lstStyle>
          <a:p>
            <a:pPr>
              <a:defRPr/>
            </a:pPr>
            <a:fld id="{3E9BDD6A-35E9-5D49-A88C-77E47882874B}" type="slidenum">
              <a:rPr lang="en-US" altLang="en-US"/>
              <a:pPr>
                <a:defRPr/>
              </a:pPr>
              <a:t>‹#›</a:t>
            </a:fld>
            <a:endParaRPr lang="en-US" altLang="en-US" dirty="0"/>
          </a:p>
        </p:txBody>
      </p:sp>
      <p:sp>
        <p:nvSpPr>
          <p:cNvPr id="1030" name="TextBox 9"/>
          <p:cNvSpPr txBox="1">
            <a:spLocks noChangeArrowheads="1"/>
          </p:cNvSpPr>
          <p:nvPr/>
        </p:nvSpPr>
        <p:spPr bwMode="auto">
          <a:xfrm>
            <a:off x="92056" y="4890970"/>
            <a:ext cx="244951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fontAlgn="base">
              <a:spcBef>
                <a:spcPct val="0"/>
              </a:spcBef>
              <a:spcAft>
                <a:spcPct val="0"/>
              </a:spcAft>
              <a:defRPr>
                <a:solidFill>
                  <a:schemeClr val="tx1"/>
                </a:solidFill>
                <a:latin typeface="Arial" charset="0"/>
                <a:ea typeface="ＭＳ Ｐゴシック" charset="-128"/>
              </a:defRPr>
            </a:lvl6pPr>
            <a:lvl7pPr marL="2971800" indent="-228600" defTabSz="457200" fontAlgn="base">
              <a:spcBef>
                <a:spcPct val="0"/>
              </a:spcBef>
              <a:spcAft>
                <a:spcPct val="0"/>
              </a:spcAft>
              <a:defRPr>
                <a:solidFill>
                  <a:schemeClr val="tx1"/>
                </a:solidFill>
                <a:latin typeface="Arial" charset="0"/>
                <a:ea typeface="ＭＳ Ｐゴシック" charset="-128"/>
              </a:defRPr>
            </a:lvl7pPr>
            <a:lvl8pPr marL="3429000" indent="-228600" defTabSz="457200" fontAlgn="base">
              <a:spcBef>
                <a:spcPct val="0"/>
              </a:spcBef>
              <a:spcAft>
                <a:spcPct val="0"/>
              </a:spcAft>
              <a:defRPr>
                <a:solidFill>
                  <a:schemeClr val="tx1"/>
                </a:solidFill>
                <a:latin typeface="Arial" charset="0"/>
                <a:ea typeface="ＭＳ Ｐゴシック" charset="-128"/>
              </a:defRPr>
            </a:lvl8pPr>
            <a:lvl9pPr marL="3886200" indent="-228600" defTabSz="457200" fontAlgn="base">
              <a:spcBef>
                <a:spcPct val="0"/>
              </a:spcBef>
              <a:spcAft>
                <a:spcPct val="0"/>
              </a:spcAft>
              <a:defRPr>
                <a:solidFill>
                  <a:schemeClr val="tx1"/>
                </a:solidFill>
                <a:latin typeface="Arial" charset="0"/>
                <a:ea typeface="ＭＳ Ｐゴシック" charset="-128"/>
              </a:defRPr>
            </a:lvl9pPr>
          </a:lstStyle>
          <a:p>
            <a:pPr eaLnBrk="1" hangingPunct="1">
              <a:defRPr/>
            </a:pPr>
            <a:r>
              <a:rPr lang="en-US" altLang="en-US" sz="600" dirty="0">
                <a:solidFill>
                  <a:srgbClr val="3A3A3A"/>
                </a:solidFill>
                <a:latin typeface="Calibri" charset="0"/>
                <a:cs typeface="+mn-cs"/>
              </a:rPr>
              <a:t>Copyright </a:t>
            </a:r>
            <a:r>
              <a:rPr lang="en-US" altLang="en-US" sz="600" dirty="0">
                <a:solidFill>
                  <a:srgbClr val="3A3A3A"/>
                </a:solidFill>
                <a:latin typeface="Calibri" charset="0"/>
              </a:rPr>
              <a:t>©2020</a:t>
            </a:r>
            <a:r>
              <a:rPr lang="en-US" altLang="en-US" sz="600" dirty="0">
                <a:solidFill>
                  <a:srgbClr val="3A3A3A"/>
                </a:solidFill>
                <a:latin typeface="Calibri" charset="0"/>
                <a:cs typeface="+mn-cs"/>
              </a:rPr>
              <a:t>.</a:t>
            </a:r>
            <a:r>
              <a:rPr lang="en-US" altLang="en-US" sz="600" baseline="0" dirty="0">
                <a:solidFill>
                  <a:srgbClr val="3A3A3A"/>
                </a:solidFill>
                <a:latin typeface="Calibri" charset="0"/>
                <a:cs typeface="+mn-cs"/>
              </a:rPr>
              <a:t> </a:t>
            </a:r>
            <a:r>
              <a:rPr lang="en-US" altLang="en-US" sz="600" dirty="0">
                <a:solidFill>
                  <a:srgbClr val="3A3A3A"/>
                </a:solidFill>
                <a:latin typeface="Calibri" charset="0"/>
                <a:cs typeface="+mn-cs"/>
              </a:rPr>
              <a:t>WatchGuard Technologies, Inc. All Rights Reserved</a:t>
            </a:r>
          </a:p>
        </p:txBody>
      </p:sp>
      <p:sp>
        <p:nvSpPr>
          <p:cNvPr id="1031" name="Picture 3" descr="WG_logo_Color_3in.png"/>
          <p:cNvSpPr>
            <a:spLocks noChangeAspect="1"/>
          </p:cNvSpPr>
          <p:nvPr/>
        </p:nvSpPr>
        <p:spPr bwMode="auto">
          <a:xfrm>
            <a:off x="7632700" y="4702969"/>
            <a:ext cx="139700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cs typeface="ＭＳ Ｐゴシック" charset="-128"/>
              </a:defRPr>
            </a:lvl1pPr>
            <a:lvl2pPr marL="742950" indent="-285750">
              <a:defRPr>
                <a:solidFill>
                  <a:schemeClr val="tx1"/>
                </a:solidFill>
                <a:latin typeface="Arial" charset="0"/>
                <a:ea typeface="ＭＳ Ｐゴシック" charset="-128"/>
                <a:cs typeface="ＭＳ Ｐゴシック" charset="-128"/>
              </a:defRPr>
            </a:lvl2pPr>
            <a:lvl3pPr marL="1143000" indent="-228600">
              <a:defRPr>
                <a:solidFill>
                  <a:schemeClr val="tx1"/>
                </a:solidFill>
                <a:latin typeface="Arial" charset="0"/>
                <a:ea typeface="ＭＳ Ｐゴシック" charset="-128"/>
                <a:cs typeface="ＭＳ Ｐゴシック" charset="-128"/>
              </a:defRPr>
            </a:lvl3pPr>
            <a:lvl4pPr marL="1600200" indent="-228600">
              <a:defRPr>
                <a:solidFill>
                  <a:schemeClr val="tx1"/>
                </a:solidFill>
                <a:latin typeface="Arial" charset="0"/>
                <a:ea typeface="ＭＳ Ｐゴシック" charset="-128"/>
                <a:cs typeface="ＭＳ Ｐゴシック" charset="-128"/>
              </a:defRPr>
            </a:lvl4pPr>
            <a:lvl5pPr marL="2057400" indent="-228600">
              <a:defRPr>
                <a:solidFill>
                  <a:schemeClr val="tx1"/>
                </a:solidFill>
                <a:latin typeface="Arial" charset="0"/>
                <a:ea typeface="ＭＳ Ｐゴシック" charset="-128"/>
                <a:cs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cs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cs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cs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cs typeface="ＭＳ Ｐゴシック" charset="-128"/>
              </a:defRPr>
            </a:lvl9pPr>
          </a:lstStyle>
          <a:p>
            <a:endParaRPr lang="en-US" altLang="en-US"/>
          </a:p>
        </p:txBody>
      </p:sp>
    </p:spTree>
  </p:cSld>
  <p:clrMap bg1="lt1" tx1="dk1" bg2="lt2" tx2="dk2" accent1="accent1" accent2="accent2" accent3="accent3" accent4="accent4" accent5="accent5" accent6="accent6" hlink="hlink" folHlink="folHlink"/>
  <p:sldLayoutIdLst>
    <p:sldLayoutId id="2147483804" r:id="rId1"/>
    <p:sldLayoutId id="2147483798" r:id="rId2"/>
    <p:sldLayoutId id="2147483806" r:id="rId3"/>
    <p:sldLayoutId id="2147483808" r:id="rId4"/>
    <p:sldLayoutId id="2147483799" r:id="rId5"/>
    <p:sldLayoutId id="2147483800" r:id="rId6"/>
    <p:sldLayoutId id="2147483801" r:id="rId7"/>
    <p:sldLayoutId id="2147483802" r:id="rId8"/>
    <p:sldLayoutId id="2147483810" r:id="rId9"/>
    <p:sldLayoutId id="2147483811" r:id="rId10"/>
    <p:sldLayoutId id="2147483812" r:id="rId11"/>
  </p:sldLayoutIdLst>
  <p:hf hdr="0" dt="0"/>
  <p:txStyles>
    <p:titleStyle>
      <a:lvl1pPr algn="l" defTabSz="457189" rtl="0" eaLnBrk="0" fontAlgn="base" hangingPunct="0">
        <a:spcBef>
          <a:spcPct val="0"/>
        </a:spcBef>
        <a:spcAft>
          <a:spcPct val="0"/>
        </a:spcAft>
        <a:defRPr sz="2800" kern="1200">
          <a:solidFill>
            <a:schemeClr val="tx1"/>
          </a:solidFill>
          <a:latin typeface="+mj-lt"/>
          <a:ea typeface="ＭＳ Ｐゴシック" charset="-128"/>
          <a:cs typeface="ＭＳ Ｐゴシック" charset="-128"/>
        </a:defRPr>
      </a:lvl1pPr>
      <a:lvl2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2pPr>
      <a:lvl3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3pPr>
      <a:lvl4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4pPr>
      <a:lvl5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5pPr>
      <a:lvl6pPr marL="457189" algn="l" defTabSz="457189" rtl="0" eaLnBrk="1" fontAlgn="base" hangingPunct="1">
        <a:spcBef>
          <a:spcPct val="0"/>
        </a:spcBef>
        <a:spcAft>
          <a:spcPct val="0"/>
        </a:spcAft>
        <a:defRPr sz="2800">
          <a:solidFill>
            <a:schemeClr val="tx1"/>
          </a:solidFill>
          <a:latin typeface="Arial" charset="0"/>
          <a:ea typeface="ＭＳ Ｐゴシック" charset="-128"/>
        </a:defRPr>
      </a:lvl6pPr>
      <a:lvl7pPr marL="914377" algn="l" defTabSz="457189" rtl="0" eaLnBrk="1" fontAlgn="base" hangingPunct="1">
        <a:spcBef>
          <a:spcPct val="0"/>
        </a:spcBef>
        <a:spcAft>
          <a:spcPct val="0"/>
        </a:spcAft>
        <a:defRPr sz="2800">
          <a:solidFill>
            <a:schemeClr val="tx1"/>
          </a:solidFill>
          <a:latin typeface="Arial" charset="0"/>
          <a:ea typeface="ＭＳ Ｐゴシック" charset="-128"/>
        </a:defRPr>
      </a:lvl7pPr>
      <a:lvl8pPr marL="1371566" algn="l" defTabSz="457189" rtl="0" eaLnBrk="1" fontAlgn="base" hangingPunct="1">
        <a:spcBef>
          <a:spcPct val="0"/>
        </a:spcBef>
        <a:spcAft>
          <a:spcPct val="0"/>
        </a:spcAft>
        <a:defRPr sz="2800">
          <a:solidFill>
            <a:schemeClr val="tx1"/>
          </a:solidFill>
          <a:latin typeface="Arial" charset="0"/>
          <a:ea typeface="ＭＳ Ｐゴシック" charset="-128"/>
        </a:defRPr>
      </a:lvl8pPr>
      <a:lvl9pPr marL="1828754" algn="l" defTabSz="457189" rtl="0" eaLnBrk="1" fontAlgn="base" hangingPunct="1">
        <a:spcBef>
          <a:spcPct val="0"/>
        </a:spcBef>
        <a:spcAft>
          <a:spcPct val="0"/>
        </a:spcAft>
        <a:defRPr sz="2800">
          <a:solidFill>
            <a:schemeClr val="tx1"/>
          </a:solidFill>
          <a:latin typeface="Arial" charset="0"/>
          <a:ea typeface="ＭＳ Ｐゴシック" charset="-128"/>
        </a:defRPr>
      </a:lvl9pPr>
    </p:titleStyle>
    <p:bodyStyle>
      <a:lvl1pPr marL="342891" indent="-342891" algn="l" defTabSz="457189" rtl="0" eaLnBrk="0" fontAlgn="base" hangingPunct="0">
        <a:spcBef>
          <a:spcPct val="20000"/>
        </a:spcBef>
        <a:spcAft>
          <a:spcPct val="0"/>
        </a:spcAft>
        <a:buClr>
          <a:srgbClr val="A6A6A6"/>
        </a:buClr>
        <a:buFont typeface="Wingdings" charset="2"/>
        <a:buChar char="§"/>
        <a:defRPr sz="2400" kern="1200">
          <a:solidFill>
            <a:schemeClr val="tx2"/>
          </a:solidFill>
          <a:latin typeface="+mn-lt"/>
          <a:ea typeface="ＭＳ Ｐゴシック" charset="-128"/>
          <a:cs typeface="ＭＳ Ｐゴシック" charset="-128"/>
        </a:defRPr>
      </a:lvl1pPr>
      <a:lvl2pPr marL="742932" indent="-285744" algn="l" defTabSz="457189" rtl="0" eaLnBrk="0" fontAlgn="base" hangingPunct="0">
        <a:spcBef>
          <a:spcPct val="20000"/>
        </a:spcBef>
        <a:spcAft>
          <a:spcPct val="0"/>
        </a:spcAft>
        <a:buClr>
          <a:srgbClr val="A6A6A6"/>
        </a:buClr>
        <a:buFont typeface="Arial" charset="0"/>
        <a:buChar char="–"/>
        <a:defRPr sz="2000" kern="1200">
          <a:solidFill>
            <a:schemeClr val="tx2"/>
          </a:solidFill>
          <a:latin typeface="+mn-lt"/>
          <a:ea typeface="ＭＳ Ｐゴシック" charset="-128"/>
          <a:cs typeface="ＭＳ Ｐゴシック" charset="-128"/>
        </a:defRPr>
      </a:lvl2pPr>
      <a:lvl3pPr marL="1142971" indent="-228594" algn="l" defTabSz="457189" rtl="0" eaLnBrk="0" fontAlgn="base" hangingPunct="0">
        <a:spcBef>
          <a:spcPct val="20000"/>
        </a:spcBef>
        <a:spcAft>
          <a:spcPct val="0"/>
        </a:spcAft>
        <a:buClr>
          <a:srgbClr val="A6A6A6"/>
        </a:buClr>
        <a:buFont typeface="Arial" charset="0"/>
        <a:buChar char="•"/>
        <a:defRPr kern="1200">
          <a:solidFill>
            <a:schemeClr val="tx2"/>
          </a:solidFill>
          <a:latin typeface="+mn-lt"/>
          <a:ea typeface="ＭＳ Ｐゴシック" charset="-128"/>
          <a:cs typeface="ＭＳ Ｐゴシック" charset="-128"/>
        </a:defRPr>
      </a:lvl3pPr>
      <a:lvl4pPr marL="1600160" indent="-228594" algn="l" defTabSz="457189" rtl="0" eaLnBrk="0" fontAlgn="base" hangingPunct="0">
        <a:spcBef>
          <a:spcPct val="20000"/>
        </a:spcBef>
        <a:spcAft>
          <a:spcPct val="0"/>
        </a:spcAft>
        <a:buClr>
          <a:srgbClr val="A6A6A6"/>
        </a:buClr>
        <a:buFont typeface="Arial" charset="0"/>
        <a:buChar char="–"/>
        <a:defRPr sz="1600" kern="1200">
          <a:solidFill>
            <a:schemeClr val="tx2"/>
          </a:solidFill>
          <a:latin typeface="+mn-lt"/>
          <a:ea typeface="ＭＳ Ｐゴシック" charset="-128"/>
          <a:cs typeface="ＭＳ Ｐゴシック" charset="-128"/>
        </a:defRPr>
      </a:lvl4pPr>
      <a:lvl5pPr marL="2057349" indent="-228594" algn="l" defTabSz="457189" rtl="0" eaLnBrk="0" fontAlgn="base" hangingPunct="0">
        <a:spcBef>
          <a:spcPct val="20000"/>
        </a:spcBef>
        <a:spcAft>
          <a:spcPct val="0"/>
        </a:spcAft>
        <a:buClr>
          <a:srgbClr val="A6A6A6"/>
        </a:buClr>
        <a:buFont typeface="Arial" charset="0"/>
        <a:buChar char="»"/>
        <a:defRPr sz="1400" kern="1200">
          <a:solidFill>
            <a:schemeClr val="tx2"/>
          </a:solidFill>
          <a:latin typeface="+mn-lt"/>
          <a:ea typeface="ＭＳ Ｐゴシック" charset="-128"/>
          <a:cs typeface="ＭＳ Ｐゴシック" charset="-128"/>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interpol.int/Crime-areas/Cybercrime/Cybercrime/Botnet-Takedown/Qbot"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threatpost.com/qbot-banking-trojan-hits-u-s-businesses-fbi/166171/"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mailto:Ashu.Sharma@watchguard.com"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9.gi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310651" y="2078964"/>
            <a:ext cx="8040688" cy="838199"/>
          </a:xfrm>
          <a:effectLst>
            <a:outerShdw blurRad="50800" dist="38100" dir="2700000" algn="tl" rotWithShape="0">
              <a:prstClr val="black">
                <a:alpha val="40000"/>
              </a:prstClr>
            </a:outerShdw>
          </a:effectLst>
        </p:spPr>
        <p:txBody>
          <a:bodyPr>
            <a:noAutofit/>
          </a:bodyPr>
          <a:lstStyle/>
          <a:p>
            <a:r>
              <a:rPr lang="en-US" altLang="en-US" sz="3200" dirty="0"/>
              <a:t>Use of </a:t>
            </a:r>
            <a:r>
              <a:rPr lang="en-US" altLang="en-US" sz="3200" dirty="0" err="1"/>
              <a:t>Ml</a:t>
            </a:r>
            <a:r>
              <a:rPr lang="en-US" altLang="en-US" sz="3200" dirty="0"/>
              <a:t>; Malware Classification </a:t>
            </a:r>
          </a:p>
        </p:txBody>
      </p:sp>
      <p:sp>
        <p:nvSpPr>
          <p:cNvPr id="4" name="Subtitle 3"/>
          <p:cNvSpPr>
            <a:spLocks noGrp="1"/>
          </p:cNvSpPr>
          <p:nvPr>
            <p:ph type="subTitle" idx="1"/>
          </p:nvPr>
        </p:nvSpPr>
        <p:spPr>
          <a:xfrm>
            <a:off x="4424082" y="4630432"/>
            <a:ext cx="2359959" cy="562686"/>
          </a:xfrm>
        </p:spPr>
        <p:txBody>
          <a:bodyPr>
            <a:normAutofit/>
          </a:bodyPr>
          <a:lstStyle/>
          <a:p>
            <a:r>
              <a:rPr lang="en-IN" i="0" dirty="0">
                <a:effectLst/>
                <a:latin typeface="-apple-system"/>
              </a:rPr>
              <a:t>Manoj </a:t>
            </a:r>
            <a:r>
              <a:rPr lang="en-IN" i="0" dirty="0" err="1">
                <a:effectLst/>
                <a:latin typeface="-apple-system"/>
              </a:rPr>
              <a:t>Kshirsagar</a:t>
            </a:r>
            <a:endParaRPr lang="en-IN" i="0" dirty="0">
              <a:effectLst/>
              <a:latin typeface="-apple-system"/>
            </a:endParaRPr>
          </a:p>
        </p:txBody>
      </p:sp>
      <p:sp>
        <p:nvSpPr>
          <p:cNvPr id="18435" name="Slide Number Placeholder 2"/>
          <p:cNvSpPr>
            <a:spLocks noGrp="1"/>
          </p:cNvSpPr>
          <p:nvPr>
            <p:ph type="sldNum" sz="quarter" idx="4294967295"/>
          </p:nvPr>
        </p:nvSpPr>
        <p:spPr bwMode="auto">
          <a:xfrm>
            <a:off x="8551863" y="-896938"/>
            <a:ext cx="592137"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6A6A6"/>
              </a:buClr>
              <a:buFont typeface="Wingdings" charset="2"/>
              <a:buChar char="§"/>
              <a:defRPr sz="2400">
                <a:solidFill>
                  <a:schemeClr val="tx2"/>
                </a:solidFill>
                <a:latin typeface="Arial" charset="0"/>
                <a:ea typeface="ＭＳ Ｐゴシック" charset="-128"/>
                <a:cs typeface="ＭＳ Ｐゴシック" charset="-128"/>
              </a:defRPr>
            </a:lvl1pPr>
            <a:lvl2pPr marL="742932" indent="-285744">
              <a:spcBef>
                <a:spcPct val="20000"/>
              </a:spcBef>
              <a:buClr>
                <a:srgbClr val="A6A6A6"/>
              </a:buClr>
              <a:buFont typeface="Arial" charset="0"/>
              <a:buChar char="–"/>
              <a:defRPr sz="2000">
                <a:solidFill>
                  <a:schemeClr val="tx2"/>
                </a:solidFill>
                <a:latin typeface="Arial" charset="0"/>
                <a:ea typeface="ＭＳ Ｐゴシック" charset="-128"/>
                <a:cs typeface="ＭＳ Ｐゴシック" charset="-128"/>
              </a:defRPr>
            </a:lvl2pPr>
            <a:lvl3pPr marL="1142971" indent="-228594">
              <a:spcBef>
                <a:spcPct val="20000"/>
              </a:spcBef>
              <a:buClr>
                <a:srgbClr val="A6A6A6"/>
              </a:buClr>
              <a:buFont typeface="Arial" charset="0"/>
              <a:buChar char="•"/>
              <a:defRPr>
                <a:solidFill>
                  <a:schemeClr val="tx2"/>
                </a:solidFill>
                <a:latin typeface="Arial" charset="0"/>
                <a:ea typeface="ＭＳ Ｐゴシック" charset="-128"/>
                <a:cs typeface="ＭＳ Ｐゴシック" charset="-128"/>
              </a:defRPr>
            </a:lvl3pPr>
            <a:lvl4pPr marL="1600160" indent="-228594">
              <a:spcBef>
                <a:spcPct val="20000"/>
              </a:spcBef>
              <a:buClr>
                <a:srgbClr val="A6A6A6"/>
              </a:buClr>
              <a:buFont typeface="Arial" charset="0"/>
              <a:buChar char="–"/>
              <a:defRPr sz="1600">
                <a:solidFill>
                  <a:schemeClr val="tx2"/>
                </a:solidFill>
                <a:latin typeface="Arial" charset="0"/>
                <a:ea typeface="ＭＳ Ｐゴシック" charset="-128"/>
                <a:cs typeface="ＭＳ Ｐゴシック" charset="-128"/>
              </a:defRPr>
            </a:lvl4pPr>
            <a:lvl5pPr marL="2057349" indent="-228594">
              <a:spcBef>
                <a:spcPct val="20000"/>
              </a:spcBef>
              <a:buClr>
                <a:srgbClr val="A6A6A6"/>
              </a:buClr>
              <a:buFont typeface="Arial" charset="0"/>
              <a:buChar char="»"/>
              <a:defRPr sz="1400">
                <a:solidFill>
                  <a:schemeClr val="tx2"/>
                </a:solidFill>
                <a:latin typeface="Arial" charset="0"/>
                <a:ea typeface="ＭＳ Ｐゴシック" charset="-128"/>
                <a:cs typeface="ＭＳ Ｐゴシック" charset="-128"/>
              </a:defRPr>
            </a:lvl5pPr>
            <a:lvl6pPr marL="2514537" indent="-228594" defTabSz="457189" eaLnBrk="0" fontAlgn="base" hangingPunct="0">
              <a:spcBef>
                <a:spcPct val="20000"/>
              </a:spcBef>
              <a:spcAft>
                <a:spcPct val="0"/>
              </a:spcAft>
              <a:buClr>
                <a:srgbClr val="A6A6A6"/>
              </a:buClr>
              <a:buFont typeface="Arial" charset="0"/>
              <a:buChar char="»"/>
              <a:defRPr sz="1400">
                <a:solidFill>
                  <a:schemeClr val="tx2"/>
                </a:solidFill>
                <a:latin typeface="Arial" charset="0"/>
                <a:ea typeface="ＭＳ Ｐゴシック" charset="-128"/>
                <a:cs typeface="ＭＳ Ｐゴシック" charset="-128"/>
              </a:defRPr>
            </a:lvl6pPr>
            <a:lvl7pPr marL="2971726" indent="-228594" defTabSz="457189" eaLnBrk="0" fontAlgn="base" hangingPunct="0">
              <a:spcBef>
                <a:spcPct val="20000"/>
              </a:spcBef>
              <a:spcAft>
                <a:spcPct val="0"/>
              </a:spcAft>
              <a:buClr>
                <a:srgbClr val="A6A6A6"/>
              </a:buClr>
              <a:buFont typeface="Arial" charset="0"/>
              <a:buChar char="»"/>
              <a:defRPr sz="1400">
                <a:solidFill>
                  <a:schemeClr val="tx2"/>
                </a:solidFill>
                <a:latin typeface="Arial" charset="0"/>
                <a:ea typeface="ＭＳ Ｐゴシック" charset="-128"/>
                <a:cs typeface="ＭＳ Ｐゴシック" charset="-128"/>
              </a:defRPr>
            </a:lvl7pPr>
            <a:lvl8pPr marL="3428914" indent="-228594" defTabSz="457189" eaLnBrk="0" fontAlgn="base" hangingPunct="0">
              <a:spcBef>
                <a:spcPct val="20000"/>
              </a:spcBef>
              <a:spcAft>
                <a:spcPct val="0"/>
              </a:spcAft>
              <a:buClr>
                <a:srgbClr val="A6A6A6"/>
              </a:buClr>
              <a:buFont typeface="Arial" charset="0"/>
              <a:buChar char="»"/>
              <a:defRPr sz="1400">
                <a:solidFill>
                  <a:schemeClr val="tx2"/>
                </a:solidFill>
                <a:latin typeface="Arial" charset="0"/>
                <a:ea typeface="ＭＳ Ｐゴシック" charset="-128"/>
                <a:cs typeface="ＭＳ Ｐゴシック" charset="-128"/>
              </a:defRPr>
            </a:lvl8pPr>
            <a:lvl9pPr marL="3886103" indent="-228594" defTabSz="457189" eaLnBrk="0" fontAlgn="base" hangingPunct="0">
              <a:spcBef>
                <a:spcPct val="20000"/>
              </a:spcBef>
              <a:spcAft>
                <a:spcPct val="0"/>
              </a:spcAft>
              <a:buClr>
                <a:srgbClr val="A6A6A6"/>
              </a:buClr>
              <a:buFont typeface="Arial" charset="0"/>
              <a:buChar char="»"/>
              <a:defRPr sz="1400">
                <a:solidFill>
                  <a:schemeClr val="tx2"/>
                </a:solidFill>
                <a:latin typeface="Arial" charset="0"/>
                <a:ea typeface="ＭＳ Ｐゴシック" charset="-128"/>
                <a:cs typeface="ＭＳ Ｐゴシック" charset="-128"/>
              </a:defRPr>
            </a:lvl9pPr>
          </a:lstStyle>
          <a:p>
            <a:pPr>
              <a:spcBef>
                <a:spcPct val="0"/>
              </a:spcBef>
              <a:buClrTx/>
              <a:buFontTx/>
              <a:buNone/>
            </a:pPr>
            <a:fld id="{F3F47AA3-CABC-0647-8338-21F1737D6A23}" type="slidenum">
              <a:rPr lang="en-US" altLang="en-US" sz="900">
                <a:solidFill>
                  <a:srgbClr val="3A3A3A"/>
                </a:solidFill>
              </a:rPr>
              <a:pPr>
                <a:spcBef>
                  <a:spcPct val="0"/>
                </a:spcBef>
                <a:buClrTx/>
                <a:buFontTx/>
                <a:buNone/>
              </a:pPr>
              <a:t>1</a:t>
            </a:fld>
            <a:endParaRPr lang="en-US" altLang="en-US" sz="900">
              <a:solidFill>
                <a:srgbClr val="3A3A3A"/>
              </a:solidFill>
            </a:endParaRPr>
          </a:p>
        </p:txBody>
      </p:sp>
      <p:pic>
        <p:nvPicPr>
          <p:cNvPr id="5" name="Picture 2">
            <a:extLst>
              <a:ext uri="{FF2B5EF4-FFF2-40B4-BE49-F238E27FC236}">
                <a16:creationId xmlns:a16="http://schemas.microsoft.com/office/drawing/2014/main" id="{6E58D523-2E5D-431A-B410-B02560DAEC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660" y="3275802"/>
            <a:ext cx="1167429" cy="1167429"/>
          </a:xfrm>
          <a:prstGeom prst="rect">
            <a:avLst/>
          </a:prstGeom>
          <a:noFill/>
          <a:effectLst>
            <a:innerShdw blurRad="63500" dist="50800" dir="13500000">
              <a:prstClr val="black">
                <a:alpha val="50000"/>
              </a:prstClr>
            </a:innerShdw>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sp>
        <p:nvSpPr>
          <p:cNvPr id="13" name="Subtitle 3">
            <a:extLst>
              <a:ext uri="{FF2B5EF4-FFF2-40B4-BE49-F238E27FC236}">
                <a16:creationId xmlns:a16="http://schemas.microsoft.com/office/drawing/2014/main" id="{A52F92B7-36F8-4D89-8DE6-1B7A3A68287E}"/>
              </a:ext>
            </a:extLst>
          </p:cNvPr>
          <p:cNvSpPr txBox="1">
            <a:spLocks/>
          </p:cNvSpPr>
          <p:nvPr/>
        </p:nvSpPr>
        <p:spPr bwMode="auto">
          <a:xfrm>
            <a:off x="2303878" y="4492850"/>
            <a:ext cx="1595667" cy="837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normAutofit/>
          </a:bodyPr>
          <a:lstStyle>
            <a:lvl1pPr marL="0" indent="0" algn="l" defTabSz="457189" rtl="0" eaLnBrk="0" fontAlgn="base" hangingPunct="0">
              <a:spcBef>
                <a:spcPct val="20000"/>
              </a:spcBef>
              <a:spcAft>
                <a:spcPct val="0"/>
              </a:spcAft>
              <a:buClr>
                <a:srgbClr val="A6A6A6"/>
              </a:buClr>
              <a:buFont typeface="Wingdings" charset="2"/>
              <a:buNone/>
              <a:defRPr sz="1600" kern="1200">
                <a:solidFill>
                  <a:schemeClr val="tx2">
                    <a:lumMod val="60000"/>
                    <a:lumOff val="40000"/>
                  </a:schemeClr>
                </a:solidFill>
                <a:latin typeface="+mn-lt"/>
                <a:ea typeface="ＭＳ Ｐゴシック" charset="-128"/>
                <a:cs typeface="ＭＳ Ｐゴシック" charset="-128"/>
              </a:defRPr>
            </a:lvl1pPr>
            <a:lvl2pPr marL="457189" indent="0" algn="ctr" defTabSz="457189" rtl="0" eaLnBrk="0" fontAlgn="base" hangingPunct="0">
              <a:spcBef>
                <a:spcPct val="20000"/>
              </a:spcBef>
              <a:spcAft>
                <a:spcPct val="0"/>
              </a:spcAft>
              <a:buClr>
                <a:srgbClr val="A6A6A6"/>
              </a:buClr>
              <a:buFont typeface="Arial" charset="0"/>
              <a:buNone/>
              <a:defRPr sz="2000" kern="1200">
                <a:solidFill>
                  <a:schemeClr val="tx1">
                    <a:tint val="75000"/>
                  </a:schemeClr>
                </a:solidFill>
                <a:latin typeface="+mn-lt"/>
                <a:ea typeface="ＭＳ Ｐゴシック" charset="-128"/>
                <a:cs typeface="ＭＳ Ｐゴシック" charset="-128"/>
              </a:defRPr>
            </a:lvl2pPr>
            <a:lvl3pPr marL="914377" indent="0" algn="ctr" defTabSz="457189" rtl="0" eaLnBrk="0" fontAlgn="base" hangingPunct="0">
              <a:spcBef>
                <a:spcPct val="20000"/>
              </a:spcBef>
              <a:spcAft>
                <a:spcPct val="0"/>
              </a:spcAft>
              <a:buClr>
                <a:srgbClr val="A6A6A6"/>
              </a:buClr>
              <a:buFont typeface="Arial" charset="0"/>
              <a:buNone/>
              <a:defRPr kern="1200">
                <a:solidFill>
                  <a:schemeClr val="tx1">
                    <a:tint val="75000"/>
                  </a:schemeClr>
                </a:solidFill>
                <a:latin typeface="+mn-lt"/>
                <a:ea typeface="ＭＳ Ｐゴシック" charset="-128"/>
                <a:cs typeface="ＭＳ Ｐゴシック" charset="-128"/>
              </a:defRPr>
            </a:lvl3pPr>
            <a:lvl4pPr marL="1371566" indent="0" algn="ctr" defTabSz="457189" rtl="0" eaLnBrk="0" fontAlgn="base" hangingPunct="0">
              <a:spcBef>
                <a:spcPct val="20000"/>
              </a:spcBef>
              <a:spcAft>
                <a:spcPct val="0"/>
              </a:spcAft>
              <a:buClr>
                <a:srgbClr val="A6A6A6"/>
              </a:buClr>
              <a:buFont typeface="Arial" charset="0"/>
              <a:buNone/>
              <a:defRPr sz="1600" kern="1200">
                <a:solidFill>
                  <a:schemeClr val="tx1">
                    <a:tint val="75000"/>
                  </a:schemeClr>
                </a:solidFill>
                <a:latin typeface="+mn-lt"/>
                <a:ea typeface="ＭＳ Ｐゴシック" charset="-128"/>
                <a:cs typeface="ＭＳ Ｐゴシック" charset="-128"/>
              </a:defRPr>
            </a:lvl4pPr>
            <a:lvl5pPr marL="1828754" indent="0" algn="ctr" defTabSz="457189" rtl="0" eaLnBrk="0" fontAlgn="base" hangingPunct="0">
              <a:spcBef>
                <a:spcPct val="20000"/>
              </a:spcBef>
              <a:spcAft>
                <a:spcPct val="0"/>
              </a:spcAft>
              <a:buClr>
                <a:srgbClr val="A6A6A6"/>
              </a:buClr>
              <a:buFont typeface="Arial" charset="0"/>
              <a:buNone/>
              <a:defRPr sz="1400" kern="1200">
                <a:solidFill>
                  <a:schemeClr val="tx1">
                    <a:tint val="75000"/>
                  </a:schemeClr>
                </a:solidFill>
                <a:latin typeface="+mn-lt"/>
                <a:ea typeface="ＭＳ Ｐゴシック" charset="-128"/>
                <a:cs typeface="ＭＳ Ｐゴシック" charset="-128"/>
              </a:defRPr>
            </a:lvl5pPr>
            <a:lvl6pPr marL="2285943" indent="0" algn="ctr" defTabSz="457189"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131" indent="0" algn="ctr" defTabSz="457189"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320" indent="0" algn="ctr" defTabSz="457189"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509" indent="0" algn="ctr" defTabSz="457189"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a:t>Ashu Sharma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9238B-44DD-4DB5-8B6E-10ADB24E7110}"/>
              </a:ext>
            </a:extLst>
          </p:cNvPr>
          <p:cNvSpPr>
            <a:spLocks noGrp="1"/>
          </p:cNvSpPr>
          <p:nvPr>
            <p:ph type="title"/>
          </p:nvPr>
        </p:nvSpPr>
        <p:spPr/>
        <p:txBody>
          <a:bodyPr/>
          <a:lstStyle/>
          <a:p>
            <a:r>
              <a:rPr lang="en-US" dirty="0"/>
              <a:t>Machine learning in Malware detection</a:t>
            </a:r>
          </a:p>
        </p:txBody>
      </p:sp>
    </p:spTree>
    <p:extLst>
      <p:ext uri="{BB962C8B-B14F-4D97-AF65-F5344CB8AC3E}">
        <p14:creationId xmlns:p14="http://schemas.microsoft.com/office/powerpoint/2010/main" val="755365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2A700-596E-94B6-5B05-63C6C999B6C3}"/>
              </a:ext>
            </a:extLst>
          </p:cNvPr>
          <p:cNvSpPr>
            <a:spLocks noGrp="1"/>
          </p:cNvSpPr>
          <p:nvPr>
            <p:ph type="title"/>
          </p:nvPr>
        </p:nvSpPr>
        <p:spPr/>
        <p:txBody>
          <a:bodyPr/>
          <a:lstStyle/>
          <a:p>
            <a:r>
              <a:rPr lang="en-US" dirty="0"/>
              <a:t>Machine Learning for detection</a:t>
            </a:r>
          </a:p>
        </p:txBody>
      </p:sp>
      <p:pic>
        <p:nvPicPr>
          <p:cNvPr id="6" name="Content Placeholder 5" descr="A robot sitting at a table reading a newspaper&#10;&#10;Description automatically generated">
            <a:extLst>
              <a:ext uri="{FF2B5EF4-FFF2-40B4-BE49-F238E27FC236}">
                <a16:creationId xmlns:a16="http://schemas.microsoft.com/office/drawing/2014/main" id="{EECB7AA2-4760-9BE1-AE81-FE67EEFB650E}"/>
              </a:ext>
            </a:extLst>
          </p:cNvPr>
          <p:cNvPicPr>
            <a:picLocks noGrp="1" noChangeAspect="1"/>
          </p:cNvPicPr>
          <p:nvPr>
            <p:ph sz="half" idx="2"/>
          </p:nvPr>
        </p:nvPicPr>
        <p:blipFill>
          <a:blip r:embed="rId3"/>
          <a:stretch>
            <a:fillRect/>
          </a:stretch>
        </p:blipFill>
        <p:spPr>
          <a:xfrm>
            <a:off x="1836360" y="769938"/>
            <a:ext cx="2921755" cy="3824287"/>
          </a:xfrm>
        </p:spPr>
      </p:pic>
      <p:sp>
        <p:nvSpPr>
          <p:cNvPr id="4" name="Slide Number Placeholder 3">
            <a:extLst>
              <a:ext uri="{FF2B5EF4-FFF2-40B4-BE49-F238E27FC236}">
                <a16:creationId xmlns:a16="http://schemas.microsoft.com/office/drawing/2014/main" id="{0AAF92F1-BDD6-608C-AD86-9E6E1509E1E1}"/>
              </a:ext>
            </a:extLst>
          </p:cNvPr>
          <p:cNvSpPr>
            <a:spLocks noGrp="1"/>
          </p:cNvSpPr>
          <p:nvPr>
            <p:ph type="sldNum" sz="quarter" idx="10"/>
          </p:nvPr>
        </p:nvSpPr>
        <p:spPr/>
        <p:txBody>
          <a:bodyPr/>
          <a:lstStyle/>
          <a:p>
            <a:pPr>
              <a:defRPr/>
            </a:pPr>
            <a:fld id="{3BE2AAB6-80C9-D04C-812E-2AE858C1AEC4}" type="slidenum">
              <a:rPr lang="en-US" altLang="en-US" smtClean="0"/>
              <a:pPr>
                <a:defRPr/>
              </a:pPr>
              <a:t>11</a:t>
            </a:fld>
            <a:endParaRPr lang="en-US" altLang="en-US" dirty="0"/>
          </a:p>
        </p:txBody>
      </p:sp>
    </p:spTree>
    <p:extLst>
      <p:ext uri="{BB962C8B-B14F-4D97-AF65-F5344CB8AC3E}">
        <p14:creationId xmlns:p14="http://schemas.microsoft.com/office/powerpoint/2010/main" val="735525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E2E31-32B0-4B32-92C7-AEBB106E13AD}"/>
              </a:ext>
            </a:extLst>
          </p:cNvPr>
          <p:cNvSpPr>
            <a:spLocks noGrp="1"/>
          </p:cNvSpPr>
          <p:nvPr>
            <p:ph type="title"/>
          </p:nvPr>
        </p:nvSpPr>
        <p:spPr>
          <a:xfrm>
            <a:off x="473202" y="479640"/>
            <a:ext cx="2571750" cy="1289304"/>
          </a:xfrm>
        </p:spPr>
        <p:txBody>
          <a:bodyPr vert="horz" wrap="square" lIns="68580" tIns="34290" rIns="68580" bIns="34290" numCol="1" rtlCol="0" anchor="b" anchorCtr="0" compatLnSpc="1">
            <a:prstTxWarp prst="textNoShape">
              <a:avLst/>
            </a:prstTxWarp>
            <a:normAutofit fontScale="90000"/>
          </a:bodyPr>
          <a:lstStyle/>
          <a:p>
            <a:r>
              <a:rPr lang="en-US" sz="3750" dirty="0">
                <a:solidFill>
                  <a:srgbClr val="FF0000"/>
                </a:solidFill>
                <a:ea typeface="+mj-ea"/>
                <a:cs typeface="+mj-cs"/>
              </a:rPr>
              <a:t>Obfuscation Techniques</a:t>
            </a:r>
          </a:p>
        </p:txBody>
      </p:sp>
      <p:sp>
        <p:nvSpPr>
          <p:cNvPr id="4" name="Content Placeholder 1">
            <a:extLst>
              <a:ext uri="{FF2B5EF4-FFF2-40B4-BE49-F238E27FC236}">
                <a16:creationId xmlns:a16="http://schemas.microsoft.com/office/drawing/2014/main" id="{4E92C560-9830-42C2-B8DE-531851ED538B}"/>
              </a:ext>
            </a:extLst>
          </p:cNvPr>
          <p:cNvSpPr txBox="1">
            <a:spLocks/>
          </p:cNvSpPr>
          <p:nvPr/>
        </p:nvSpPr>
        <p:spPr>
          <a:xfrm>
            <a:off x="473202" y="2105406"/>
            <a:ext cx="2571750" cy="2558034"/>
          </a:xfrm>
          <a:prstGeom prst="rect">
            <a:avLst/>
          </a:prstGeom>
        </p:spPr>
        <p:txBody>
          <a:bodyPr vert="horz" lIns="68580" tIns="34290" rIns="68580" bIns="3429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7377">
              <a:defRPr/>
            </a:pPr>
            <a:r>
              <a:rPr lang="en-US" sz="1500" dirty="0"/>
              <a:t>Register usage exchange</a:t>
            </a:r>
          </a:p>
          <a:p>
            <a:pPr marL="447377">
              <a:defRPr/>
            </a:pPr>
            <a:r>
              <a:rPr lang="en-US" sz="1500" dirty="0"/>
              <a:t>This method was used by the Win95/</a:t>
            </a:r>
            <a:r>
              <a:rPr lang="en-US" sz="1500" dirty="0" err="1"/>
              <a:t>RegSwap</a:t>
            </a:r>
            <a:r>
              <a:rPr lang="en-US" sz="1500" dirty="0"/>
              <a:t> virus, which was created by the virus writer </a:t>
            </a:r>
            <a:r>
              <a:rPr lang="en-US" sz="1500" dirty="0" err="1"/>
              <a:t>Vecna</a:t>
            </a:r>
            <a:r>
              <a:rPr lang="en-US" sz="1500" dirty="0"/>
              <a:t> and released in 1998. </a:t>
            </a:r>
          </a:p>
          <a:p>
            <a:pPr marL="447377">
              <a:defRPr/>
            </a:pPr>
            <a:r>
              <a:rPr lang="en-US" sz="1500" b="1" dirty="0"/>
              <a:t>Different generations of the virus will use the same code but with different registers</a:t>
            </a:r>
          </a:p>
          <a:p>
            <a:pPr>
              <a:defRPr/>
            </a:pPr>
            <a:endParaRPr lang="en-US" sz="1500" dirty="0"/>
          </a:p>
        </p:txBody>
      </p:sp>
      <p:pic>
        <p:nvPicPr>
          <p:cNvPr id="6" name="Picture 5" descr="Table&#10;&#10;Description automatically generated">
            <a:extLst>
              <a:ext uri="{FF2B5EF4-FFF2-40B4-BE49-F238E27FC236}">
                <a16:creationId xmlns:a16="http://schemas.microsoft.com/office/drawing/2014/main" id="{D34C016F-8543-4078-A94E-877CFC96B7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0722" y="765996"/>
            <a:ext cx="5177790" cy="3611508"/>
          </a:xfrm>
          <a:prstGeom prst="rect">
            <a:avLst/>
          </a:prstGeom>
        </p:spPr>
      </p:pic>
      <p:sp>
        <p:nvSpPr>
          <p:cNvPr id="5" name="Content Placeholder 2">
            <a:extLst>
              <a:ext uri="{FF2B5EF4-FFF2-40B4-BE49-F238E27FC236}">
                <a16:creationId xmlns:a16="http://schemas.microsoft.com/office/drawing/2014/main" id="{0F8C4451-DB23-46E1-A843-FCBA30A826E5}"/>
              </a:ext>
            </a:extLst>
          </p:cNvPr>
          <p:cNvSpPr txBox="1">
            <a:spLocks/>
          </p:cNvSpPr>
          <p:nvPr/>
        </p:nvSpPr>
        <p:spPr>
          <a:xfrm>
            <a:off x="228600" y="114300"/>
            <a:ext cx="4743450" cy="857250"/>
          </a:xfrm>
          <a:prstGeom prst="rect">
            <a:avLst/>
          </a:prstGeom>
        </p:spPr>
        <p:txBody>
          <a:bodyPr vert="horz" lIns="68580" tIns="34290" rIns="68580" bIns="3429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2400" dirty="0">
              <a:solidFill>
                <a:srgbClr val="8A0000"/>
              </a:solidFill>
            </a:endParaRPr>
          </a:p>
        </p:txBody>
      </p:sp>
    </p:spTree>
    <p:extLst>
      <p:ext uri="{BB962C8B-B14F-4D97-AF65-F5344CB8AC3E}">
        <p14:creationId xmlns:p14="http://schemas.microsoft.com/office/powerpoint/2010/main" val="220098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E2E31-32B0-4B32-92C7-AEBB106E13AD}"/>
              </a:ext>
            </a:extLst>
          </p:cNvPr>
          <p:cNvSpPr>
            <a:spLocks noGrp="1"/>
          </p:cNvSpPr>
          <p:nvPr>
            <p:ph type="title"/>
          </p:nvPr>
        </p:nvSpPr>
        <p:spPr/>
        <p:txBody>
          <a:bodyPr/>
          <a:lstStyle/>
          <a:p>
            <a:r>
              <a:rPr lang="en-US" sz="3300" dirty="0">
                <a:solidFill>
                  <a:srgbClr val="8A0000"/>
                </a:solidFill>
              </a:rPr>
              <a:t>Obfuscation Techniques</a:t>
            </a:r>
            <a:endParaRPr lang="en-IN" dirty="0"/>
          </a:p>
        </p:txBody>
      </p:sp>
      <p:sp>
        <p:nvSpPr>
          <p:cNvPr id="4" name="Content Placeholder 1">
            <a:extLst>
              <a:ext uri="{FF2B5EF4-FFF2-40B4-BE49-F238E27FC236}">
                <a16:creationId xmlns:a16="http://schemas.microsoft.com/office/drawing/2014/main" id="{4E92C560-9830-42C2-B8DE-531851ED538B}"/>
              </a:ext>
            </a:extLst>
          </p:cNvPr>
          <p:cNvSpPr txBox="1">
            <a:spLocks/>
          </p:cNvSpPr>
          <p:nvPr/>
        </p:nvSpPr>
        <p:spPr>
          <a:xfrm>
            <a:off x="553745" y="1131094"/>
            <a:ext cx="6629400" cy="371475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7377" indent="-257175" algn="just">
              <a:buFont typeface="Arial" charset="0"/>
              <a:buChar char="•"/>
              <a:defRPr/>
            </a:pPr>
            <a:r>
              <a:rPr lang="en-US" sz="1650" dirty="0">
                <a:solidFill>
                  <a:srgbClr val="C00000"/>
                </a:solidFill>
                <a:latin typeface="Times New Roman" charset="0"/>
                <a:ea typeface="Times New Roman" charset="0"/>
                <a:cs typeface="Times New Roman" charset="0"/>
              </a:rPr>
              <a:t>Register usage exchange</a:t>
            </a:r>
          </a:p>
          <a:p>
            <a:pPr marL="447377" indent="-257175" algn="just">
              <a:buFont typeface="Arial" charset="0"/>
              <a:buChar char="•"/>
              <a:defRPr/>
            </a:pPr>
            <a:r>
              <a:rPr lang="en-US" sz="1500" dirty="0">
                <a:latin typeface="Times New Roman" charset="0"/>
                <a:ea typeface="Times New Roman" charset="0"/>
                <a:cs typeface="Times New Roman" charset="0"/>
              </a:rPr>
              <a:t>This method was used by the Win95/</a:t>
            </a:r>
            <a:r>
              <a:rPr lang="en-US" sz="1500" dirty="0" err="1">
                <a:latin typeface="Times New Roman" charset="0"/>
                <a:ea typeface="Times New Roman" charset="0"/>
                <a:cs typeface="Times New Roman" charset="0"/>
              </a:rPr>
              <a:t>RegSwap</a:t>
            </a:r>
            <a:r>
              <a:rPr lang="en-US" sz="1500" dirty="0">
                <a:latin typeface="Times New Roman" charset="0"/>
                <a:ea typeface="Times New Roman" charset="0"/>
                <a:cs typeface="Times New Roman" charset="0"/>
              </a:rPr>
              <a:t> virus, which was created by the virus writer </a:t>
            </a:r>
            <a:r>
              <a:rPr lang="en-US" sz="1500" dirty="0" err="1">
                <a:latin typeface="Times New Roman" charset="0"/>
                <a:ea typeface="Times New Roman" charset="0"/>
                <a:cs typeface="Times New Roman" charset="0"/>
              </a:rPr>
              <a:t>Vecna</a:t>
            </a:r>
            <a:r>
              <a:rPr lang="en-US" sz="1500" dirty="0">
                <a:latin typeface="Times New Roman" charset="0"/>
                <a:ea typeface="Times New Roman" charset="0"/>
                <a:cs typeface="Times New Roman" charset="0"/>
              </a:rPr>
              <a:t> and released in 1998. </a:t>
            </a:r>
          </a:p>
          <a:p>
            <a:pPr marL="447377" indent="-257175" algn="just">
              <a:buFont typeface="Arial" charset="0"/>
              <a:buChar char="•"/>
              <a:defRPr/>
            </a:pPr>
            <a:r>
              <a:rPr lang="en-US" sz="1500" b="1" dirty="0">
                <a:latin typeface="Times New Roman" charset="0"/>
                <a:ea typeface="Times New Roman" charset="0"/>
                <a:cs typeface="Times New Roman" charset="0"/>
              </a:rPr>
              <a:t>Different generations of the virus will use the same code but with different registers</a:t>
            </a:r>
          </a:p>
          <a:p>
            <a:pPr algn="just">
              <a:defRPr/>
            </a:pPr>
            <a:endParaRPr lang="en-US" sz="900" dirty="0">
              <a:latin typeface="Times New Roman" charset="0"/>
              <a:ea typeface="Times New Roman" charset="0"/>
              <a:cs typeface="Times New Roman" charset="0"/>
            </a:endParaRPr>
          </a:p>
        </p:txBody>
      </p:sp>
      <p:sp>
        <p:nvSpPr>
          <p:cNvPr id="5" name="Content Placeholder 2">
            <a:extLst>
              <a:ext uri="{FF2B5EF4-FFF2-40B4-BE49-F238E27FC236}">
                <a16:creationId xmlns:a16="http://schemas.microsoft.com/office/drawing/2014/main" id="{0F8C4451-DB23-46E1-A843-FCBA30A826E5}"/>
              </a:ext>
            </a:extLst>
          </p:cNvPr>
          <p:cNvSpPr txBox="1">
            <a:spLocks/>
          </p:cNvSpPr>
          <p:nvPr/>
        </p:nvSpPr>
        <p:spPr>
          <a:xfrm>
            <a:off x="228600" y="114300"/>
            <a:ext cx="4743450" cy="857250"/>
          </a:xfrm>
          <a:prstGeom prst="rect">
            <a:avLst/>
          </a:prstGeom>
        </p:spPr>
        <p:txBody>
          <a:bodyPr vert="horz" lIns="68580" tIns="34290" rIns="68580" bIns="3429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2400" dirty="0">
              <a:solidFill>
                <a:srgbClr val="8A0000"/>
              </a:solidFill>
            </a:endParaRPr>
          </a:p>
        </p:txBody>
      </p:sp>
      <p:pic>
        <p:nvPicPr>
          <p:cNvPr id="6" name="Picture 5">
            <a:extLst>
              <a:ext uri="{FF2B5EF4-FFF2-40B4-BE49-F238E27FC236}">
                <a16:creationId xmlns:a16="http://schemas.microsoft.com/office/drawing/2014/main" id="{D34C016F-8543-4078-A94E-877CFC96B7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450" y="2571750"/>
            <a:ext cx="3371850" cy="2350183"/>
          </a:xfrm>
          <a:prstGeom prst="rect">
            <a:avLst/>
          </a:prstGeom>
        </p:spPr>
      </p:pic>
    </p:spTree>
    <p:extLst>
      <p:ext uri="{BB962C8B-B14F-4D97-AF65-F5344CB8AC3E}">
        <p14:creationId xmlns:p14="http://schemas.microsoft.com/office/powerpoint/2010/main" val="673384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0D517-4CFF-4ADA-92FE-C7B76CFACCAA}"/>
              </a:ext>
            </a:extLst>
          </p:cNvPr>
          <p:cNvSpPr>
            <a:spLocks noGrp="1"/>
          </p:cNvSpPr>
          <p:nvPr>
            <p:ph type="title"/>
          </p:nvPr>
        </p:nvSpPr>
        <p:spPr/>
        <p:txBody>
          <a:bodyPr/>
          <a:lstStyle/>
          <a:p>
            <a:r>
              <a:rPr lang="en-US" sz="3300" dirty="0">
                <a:solidFill>
                  <a:srgbClr val="8A0000"/>
                </a:solidFill>
              </a:rPr>
              <a:t>Obfuscation Techniques</a:t>
            </a:r>
            <a:endParaRPr lang="en-IN" dirty="0"/>
          </a:p>
        </p:txBody>
      </p:sp>
      <p:sp>
        <p:nvSpPr>
          <p:cNvPr id="4" name="Content Placeholder 1">
            <a:extLst>
              <a:ext uri="{FF2B5EF4-FFF2-40B4-BE49-F238E27FC236}">
                <a16:creationId xmlns:a16="http://schemas.microsoft.com/office/drawing/2014/main" id="{A4AD0B4D-5C23-4A12-BE30-77CAAAE59F9B}"/>
              </a:ext>
            </a:extLst>
          </p:cNvPr>
          <p:cNvSpPr txBox="1">
            <a:spLocks/>
          </p:cNvSpPr>
          <p:nvPr/>
        </p:nvSpPr>
        <p:spPr>
          <a:xfrm>
            <a:off x="1516418" y="1359902"/>
            <a:ext cx="5057775" cy="276016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fontAlgn="base">
              <a:lnSpc>
                <a:spcPct val="150000"/>
              </a:lnSpc>
              <a:spcBef>
                <a:spcPct val="0"/>
              </a:spcBef>
              <a:spcAft>
                <a:spcPct val="0"/>
              </a:spcAft>
            </a:pPr>
            <a:r>
              <a:rPr lang="en-US" altLang="en-US" sz="2100">
                <a:latin typeface="Times New Roman" charset="0"/>
                <a:ea typeface="Times New Roman" charset="0"/>
                <a:cs typeface="Times New Roman" charset="0"/>
              </a:rPr>
              <a:t> 	</a:t>
            </a:r>
            <a:endParaRPr lang="en-US" sz="2100">
              <a:latin typeface="Times New Roman" charset="0"/>
              <a:ea typeface="Times New Roman" charset="0"/>
              <a:cs typeface="Times New Roman" charset="0"/>
            </a:endParaRPr>
          </a:p>
          <a:p>
            <a:pPr algn="just" fontAlgn="base">
              <a:lnSpc>
                <a:spcPct val="150000"/>
              </a:lnSpc>
              <a:spcBef>
                <a:spcPct val="0"/>
              </a:spcBef>
              <a:spcAft>
                <a:spcPct val="0"/>
              </a:spcAft>
              <a:buFont typeface="Arial" charset="0"/>
              <a:buNone/>
            </a:pPr>
            <a:endParaRPr lang="en-US" altLang="en-US" sz="2100" dirty="0">
              <a:latin typeface="Arial" charset="0"/>
              <a:ea typeface="ＭＳ Ｐゴシック" charset="-128"/>
              <a:cs typeface="Arial" charset="0"/>
            </a:endParaRPr>
          </a:p>
        </p:txBody>
      </p:sp>
      <p:sp>
        <p:nvSpPr>
          <p:cNvPr id="5" name="Content Placeholder 2">
            <a:extLst>
              <a:ext uri="{FF2B5EF4-FFF2-40B4-BE49-F238E27FC236}">
                <a16:creationId xmlns:a16="http://schemas.microsoft.com/office/drawing/2014/main" id="{B6BD1098-8A2C-408B-BE05-6A168BDF6E50}"/>
              </a:ext>
            </a:extLst>
          </p:cNvPr>
          <p:cNvSpPr txBox="1">
            <a:spLocks/>
          </p:cNvSpPr>
          <p:nvPr/>
        </p:nvSpPr>
        <p:spPr>
          <a:xfrm>
            <a:off x="228600" y="114300"/>
            <a:ext cx="4743450" cy="857250"/>
          </a:xfrm>
          <a:prstGeom prst="rect">
            <a:avLst/>
          </a:prstGeom>
        </p:spPr>
        <p:txBody>
          <a:bodyPr vert="horz" lIns="68580" tIns="34290" rIns="68580" bIns="3429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2400" dirty="0">
              <a:solidFill>
                <a:srgbClr val="8A0000"/>
              </a:solidFill>
            </a:endParaRPr>
          </a:p>
        </p:txBody>
      </p:sp>
      <p:pic>
        <p:nvPicPr>
          <p:cNvPr id="6" name="Picture 5">
            <a:extLst>
              <a:ext uri="{FF2B5EF4-FFF2-40B4-BE49-F238E27FC236}">
                <a16:creationId xmlns:a16="http://schemas.microsoft.com/office/drawing/2014/main" id="{629D1726-D720-4C99-BE84-059B3BDDC4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466" y="1591182"/>
            <a:ext cx="5772150" cy="2742983"/>
          </a:xfrm>
          <a:prstGeom prst="rect">
            <a:avLst/>
          </a:prstGeom>
        </p:spPr>
      </p:pic>
      <p:sp>
        <p:nvSpPr>
          <p:cNvPr id="7" name="TextBox 6">
            <a:extLst>
              <a:ext uri="{FF2B5EF4-FFF2-40B4-BE49-F238E27FC236}">
                <a16:creationId xmlns:a16="http://schemas.microsoft.com/office/drawing/2014/main" id="{795BBA18-9416-4F5D-AEDB-65CECBC0570F}"/>
              </a:ext>
            </a:extLst>
          </p:cNvPr>
          <p:cNvSpPr txBox="1"/>
          <p:nvPr/>
        </p:nvSpPr>
        <p:spPr>
          <a:xfrm>
            <a:off x="887768" y="1268016"/>
            <a:ext cx="2493631" cy="346249"/>
          </a:xfrm>
          <a:prstGeom prst="rect">
            <a:avLst/>
          </a:prstGeom>
          <a:noFill/>
        </p:spPr>
        <p:txBody>
          <a:bodyPr wrap="none" rtlCol="0">
            <a:spAutoFit/>
          </a:bodyPr>
          <a:lstStyle/>
          <a:p>
            <a:pPr marL="257175" indent="-257175">
              <a:buFont typeface="Arial" charset="0"/>
              <a:buChar char="•"/>
            </a:pPr>
            <a:r>
              <a:rPr lang="en-US" sz="1650" dirty="0">
                <a:solidFill>
                  <a:srgbClr val="C00000"/>
                </a:solidFill>
                <a:latin typeface="Times New Roman" charset="0"/>
                <a:ea typeface="Times New Roman" charset="0"/>
                <a:cs typeface="Times New Roman" charset="0"/>
              </a:rPr>
              <a:t>Permutation Techniques</a:t>
            </a:r>
            <a:endParaRPr lang="en-US" sz="1650" dirty="0">
              <a:solidFill>
                <a:srgbClr val="C00000"/>
              </a:solidFill>
            </a:endParaRPr>
          </a:p>
        </p:txBody>
      </p:sp>
    </p:spTree>
    <p:extLst>
      <p:ext uri="{BB962C8B-B14F-4D97-AF65-F5344CB8AC3E}">
        <p14:creationId xmlns:p14="http://schemas.microsoft.com/office/powerpoint/2010/main" val="21647699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B24A8-A9F9-4E15-85DD-0069C88C4CA6}"/>
              </a:ext>
            </a:extLst>
          </p:cNvPr>
          <p:cNvSpPr>
            <a:spLocks noGrp="1"/>
          </p:cNvSpPr>
          <p:nvPr>
            <p:ph type="title"/>
          </p:nvPr>
        </p:nvSpPr>
        <p:spPr/>
        <p:txBody>
          <a:bodyPr/>
          <a:lstStyle/>
          <a:p>
            <a:r>
              <a:rPr lang="en-US" sz="3300" dirty="0">
                <a:solidFill>
                  <a:srgbClr val="8A0000"/>
                </a:solidFill>
              </a:rPr>
              <a:t>Obfuscation Techniques</a:t>
            </a:r>
            <a:endParaRPr lang="en-IN" dirty="0"/>
          </a:p>
        </p:txBody>
      </p:sp>
      <p:sp>
        <p:nvSpPr>
          <p:cNvPr id="4" name="Content Placeholder 2">
            <a:extLst>
              <a:ext uri="{FF2B5EF4-FFF2-40B4-BE49-F238E27FC236}">
                <a16:creationId xmlns:a16="http://schemas.microsoft.com/office/drawing/2014/main" id="{F105E0F8-CE3D-47C9-BD83-340AC5F0C57B}"/>
              </a:ext>
            </a:extLst>
          </p:cNvPr>
          <p:cNvSpPr txBox="1">
            <a:spLocks/>
          </p:cNvSpPr>
          <p:nvPr/>
        </p:nvSpPr>
        <p:spPr>
          <a:xfrm>
            <a:off x="228600" y="114300"/>
            <a:ext cx="4743450" cy="857250"/>
          </a:xfrm>
          <a:prstGeom prst="rect">
            <a:avLst/>
          </a:prstGeom>
        </p:spPr>
        <p:txBody>
          <a:bodyPr vert="horz" lIns="68580" tIns="34290" rIns="68580" bIns="3429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2400" dirty="0">
              <a:solidFill>
                <a:srgbClr val="8A0000"/>
              </a:solidFill>
            </a:endParaRPr>
          </a:p>
        </p:txBody>
      </p:sp>
      <p:pic>
        <p:nvPicPr>
          <p:cNvPr id="5" name="Picture 2">
            <a:extLst>
              <a:ext uri="{FF2B5EF4-FFF2-40B4-BE49-F238E27FC236}">
                <a16:creationId xmlns:a16="http://schemas.microsoft.com/office/drawing/2014/main" id="{4838FFB2-48EF-4494-8EA5-4E1B14A12A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28650" y="1751121"/>
            <a:ext cx="6618981" cy="2667256"/>
          </a:xfrm>
          <a:prstGeom prst="rect">
            <a:avLst/>
          </a:prstGeom>
        </p:spPr>
      </p:pic>
      <p:sp>
        <p:nvSpPr>
          <p:cNvPr id="6" name="TextBox 5">
            <a:extLst>
              <a:ext uri="{FF2B5EF4-FFF2-40B4-BE49-F238E27FC236}">
                <a16:creationId xmlns:a16="http://schemas.microsoft.com/office/drawing/2014/main" id="{D685CE58-722B-4762-8296-C75A45168134}"/>
              </a:ext>
            </a:extLst>
          </p:cNvPr>
          <p:cNvSpPr txBox="1"/>
          <p:nvPr/>
        </p:nvSpPr>
        <p:spPr>
          <a:xfrm>
            <a:off x="628650" y="1098178"/>
            <a:ext cx="2991525" cy="502125"/>
          </a:xfrm>
          <a:prstGeom prst="rect">
            <a:avLst/>
          </a:prstGeom>
          <a:noFill/>
        </p:spPr>
        <p:txBody>
          <a:bodyPr wrap="none" rtlCol="0">
            <a:spAutoFit/>
          </a:bodyPr>
          <a:lstStyle/>
          <a:p>
            <a:pPr marL="257175" indent="-257175">
              <a:buFont typeface="Arial" charset="0"/>
              <a:buChar char="•"/>
            </a:pPr>
            <a:r>
              <a:rPr lang="en-US" sz="1650" dirty="0">
                <a:solidFill>
                  <a:srgbClr val="C00000"/>
                </a:solidFill>
                <a:latin typeface="Times New Roman" charset="0"/>
                <a:ea typeface="Times New Roman" charset="0"/>
                <a:cs typeface="Times New Roman" charset="0"/>
              </a:rPr>
              <a:t>Insertion of Jump Instructions</a:t>
            </a:r>
          </a:p>
          <a:p>
            <a:endParaRPr lang="en-US" sz="1013" dirty="0"/>
          </a:p>
        </p:txBody>
      </p:sp>
    </p:spTree>
    <p:extLst>
      <p:ext uri="{BB962C8B-B14F-4D97-AF65-F5344CB8AC3E}">
        <p14:creationId xmlns:p14="http://schemas.microsoft.com/office/powerpoint/2010/main" val="2560263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5B108-90F6-4723-8076-2400D2E6A048}"/>
              </a:ext>
            </a:extLst>
          </p:cNvPr>
          <p:cNvSpPr>
            <a:spLocks noGrp="1"/>
          </p:cNvSpPr>
          <p:nvPr>
            <p:ph type="title"/>
          </p:nvPr>
        </p:nvSpPr>
        <p:spPr/>
        <p:txBody>
          <a:bodyPr/>
          <a:lstStyle/>
          <a:p>
            <a:r>
              <a:rPr lang="en-IN" dirty="0"/>
              <a:t>Automation using ML</a:t>
            </a:r>
          </a:p>
        </p:txBody>
      </p:sp>
      <p:pic>
        <p:nvPicPr>
          <p:cNvPr id="6" name="Picture 5">
            <a:extLst>
              <a:ext uri="{FF2B5EF4-FFF2-40B4-BE49-F238E27FC236}">
                <a16:creationId xmlns:a16="http://schemas.microsoft.com/office/drawing/2014/main" id="{601D0864-76D8-49AD-BFA6-565F10E621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950" y="1444083"/>
            <a:ext cx="6379368" cy="2686050"/>
          </a:xfrm>
          <a:prstGeom prst="rect">
            <a:avLst/>
          </a:prstGeom>
        </p:spPr>
      </p:pic>
    </p:spTree>
    <p:extLst>
      <p:ext uri="{BB962C8B-B14F-4D97-AF65-F5344CB8AC3E}">
        <p14:creationId xmlns:p14="http://schemas.microsoft.com/office/powerpoint/2010/main" val="36671527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FDEFF-8352-4ADA-A39C-80ACEB23FEFA}"/>
              </a:ext>
            </a:extLst>
          </p:cNvPr>
          <p:cNvSpPr>
            <a:spLocks noGrp="1"/>
          </p:cNvSpPr>
          <p:nvPr>
            <p:ph type="title"/>
          </p:nvPr>
        </p:nvSpPr>
        <p:spPr>
          <a:xfrm>
            <a:off x="5054346" y="478567"/>
            <a:ext cx="3614166" cy="1107601"/>
          </a:xfrm>
        </p:spPr>
        <p:txBody>
          <a:bodyPr anchor="b">
            <a:normAutofit/>
          </a:bodyPr>
          <a:lstStyle/>
          <a:p>
            <a:r>
              <a:rPr lang="en-US" sz="2250" dirty="0"/>
              <a:t>Case Studies</a:t>
            </a:r>
            <a:endParaRPr lang="en-IN" sz="2250" dirty="0"/>
          </a:p>
        </p:txBody>
      </p:sp>
      <p:pic>
        <p:nvPicPr>
          <p:cNvPr id="4" name="Picture 26">
            <a:extLst>
              <a:ext uri="{FF2B5EF4-FFF2-40B4-BE49-F238E27FC236}">
                <a16:creationId xmlns:a16="http://schemas.microsoft.com/office/drawing/2014/main" id="{76C794D7-E90D-4F8A-87C7-065C35808F3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3202" y="1315921"/>
            <a:ext cx="4094226" cy="2511659"/>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0C6248FE-DE18-4715-8709-8E16F87FAF4B}"/>
              </a:ext>
            </a:extLst>
          </p:cNvPr>
          <p:cNvSpPr>
            <a:spLocks noGrp="1"/>
          </p:cNvSpPr>
          <p:nvPr>
            <p:ph idx="1"/>
          </p:nvPr>
        </p:nvSpPr>
        <p:spPr>
          <a:xfrm>
            <a:off x="5054346" y="1998665"/>
            <a:ext cx="3614166" cy="2663092"/>
          </a:xfrm>
        </p:spPr>
        <p:txBody>
          <a:bodyPr anchor="t">
            <a:normAutofit/>
          </a:bodyPr>
          <a:lstStyle/>
          <a:p>
            <a:pPr marL="0" indent="0">
              <a:buNone/>
            </a:pPr>
            <a:endParaRPr lang="en-US" sz="900" dirty="0">
              <a:latin typeface="Times New Roman"/>
              <a:cs typeface="Times New Roman"/>
            </a:endParaRPr>
          </a:p>
          <a:p>
            <a:pPr marL="0" indent="0">
              <a:buNone/>
            </a:pPr>
            <a:r>
              <a:rPr lang="en-US" sz="900" dirty="0">
                <a:solidFill>
                  <a:srgbClr val="FF0000"/>
                </a:solidFill>
                <a:latin typeface="Times New Roman"/>
                <a:cs typeface="Times New Roman"/>
              </a:rPr>
              <a:t>Group-wise classification to improve the detection accuracy of Android malicious apps</a:t>
            </a:r>
            <a:r>
              <a:rPr lang="en-US" sz="900" dirty="0">
                <a:latin typeface="Times New Roman"/>
                <a:cs typeface="Times New Roman"/>
              </a:rPr>
              <a:t>, </a:t>
            </a:r>
            <a:r>
              <a:rPr lang="en-US" sz="900" i="1" dirty="0"/>
              <a:t>International Journal of Network Security </a:t>
            </a:r>
            <a:r>
              <a:rPr lang="en-US" sz="900" dirty="0">
                <a:latin typeface="Times New Roman"/>
                <a:cs typeface="Times New Roman"/>
              </a:rPr>
              <a:t>(in press), 2018</a:t>
            </a:r>
            <a:r>
              <a:rPr lang="en-US" sz="900" b="1" dirty="0">
                <a:latin typeface="Times New Roman"/>
                <a:cs typeface="Times New Roman"/>
              </a:rPr>
              <a:t>.</a:t>
            </a:r>
            <a:endParaRPr lang="en-US" sz="900" dirty="0">
              <a:latin typeface="Times New Roman"/>
              <a:cs typeface="Times New Roman"/>
            </a:endParaRPr>
          </a:p>
          <a:p>
            <a:pPr marL="0" indent="0">
              <a:buNone/>
            </a:pPr>
            <a:r>
              <a:rPr lang="en-US" sz="900" dirty="0">
                <a:solidFill>
                  <a:srgbClr val="FF0000"/>
                </a:solidFill>
                <a:latin typeface="Times New Roman"/>
                <a:cs typeface="Times New Roman"/>
              </a:rPr>
              <a:t>An investigation of the classifiers to detect android malicious apps</a:t>
            </a:r>
            <a:r>
              <a:rPr lang="en-US" sz="900" dirty="0">
                <a:latin typeface="Times New Roman"/>
                <a:cs typeface="Times New Roman"/>
              </a:rPr>
              <a:t>, </a:t>
            </a:r>
            <a:r>
              <a:rPr lang="en-US" sz="900" b="1" dirty="0">
                <a:latin typeface="Times New Roman"/>
                <a:cs typeface="Times New Roman"/>
              </a:rPr>
              <a:t>Springer,  </a:t>
            </a:r>
            <a:r>
              <a:rPr lang="en-US" sz="900" i="1" dirty="0"/>
              <a:t>Information and Communication Technology</a:t>
            </a:r>
            <a:r>
              <a:rPr lang="en-US" sz="900" dirty="0"/>
              <a:t>, 207-217, 2017</a:t>
            </a:r>
            <a:r>
              <a:rPr lang="en-US" sz="900" b="1" dirty="0">
                <a:latin typeface="Times New Roman"/>
                <a:cs typeface="Times New Roman"/>
              </a:rPr>
              <a:t>.</a:t>
            </a:r>
          </a:p>
          <a:p>
            <a:pPr marL="0" indent="0">
              <a:buNone/>
            </a:pPr>
            <a:r>
              <a:rPr lang="en-US" sz="900" dirty="0">
                <a:solidFill>
                  <a:srgbClr val="FF0000"/>
                </a:solidFill>
                <a:latin typeface="Times New Roman"/>
                <a:cs typeface="Times New Roman"/>
              </a:rPr>
              <a:t>An effective approach for classification of advanced malware with high accuracy</a:t>
            </a:r>
            <a:r>
              <a:rPr lang="en-US" sz="900" dirty="0">
                <a:latin typeface="Times New Roman"/>
                <a:cs typeface="Times New Roman"/>
              </a:rPr>
              <a:t>, </a:t>
            </a:r>
            <a:r>
              <a:rPr lang="en-US" sz="900" i="1" dirty="0">
                <a:latin typeface="Times New Roman"/>
                <a:cs typeface="Times New Roman"/>
              </a:rPr>
              <a:t>International Journal of Security and Its Applications</a:t>
            </a:r>
            <a:r>
              <a:rPr lang="en-US" sz="900" dirty="0">
                <a:latin typeface="Times New Roman"/>
                <a:cs typeface="Times New Roman"/>
              </a:rPr>
              <a:t>, 10 (4): 249-266, 2016</a:t>
            </a:r>
            <a:r>
              <a:rPr lang="en-US" sz="900" b="1" dirty="0">
                <a:latin typeface="Times New Roman"/>
                <a:cs typeface="Times New Roman"/>
              </a:rPr>
              <a:t>.</a:t>
            </a:r>
            <a:endParaRPr lang="en-US" sz="900" dirty="0">
              <a:latin typeface="Times New Roman"/>
              <a:cs typeface="Times New Roman"/>
            </a:endParaRPr>
          </a:p>
          <a:p>
            <a:pPr marL="0" indent="0">
              <a:buNone/>
            </a:pPr>
            <a:r>
              <a:rPr lang="en-US" sz="900" dirty="0">
                <a:solidFill>
                  <a:srgbClr val="FF0000"/>
                </a:solidFill>
                <a:latin typeface="Times New Roman"/>
                <a:cs typeface="Times New Roman"/>
              </a:rPr>
              <a:t>Grouping the Executables to Detect Malware with High Accuracy</a:t>
            </a:r>
            <a:r>
              <a:rPr lang="en-US" sz="900" dirty="0">
                <a:latin typeface="Times New Roman"/>
                <a:cs typeface="Times New Roman"/>
              </a:rPr>
              <a:t>, </a:t>
            </a:r>
            <a:r>
              <a:rPr lang="en-US" sz="900" b="1" dirty="0">
                <a:latin typeface="Times New Roman"/>
                <a:cs typeface="Times New Roman"/>
              </a:rPr>
              <a:t>Elsevier,</a:t>
            </a:r>
            <a:r>
              <a:rPr lang="en-US" sz="900" dirty="0">
                <a:latin typeface="Times New Roman"/>
                <a:cs typeface="Times New Roman"/>
              </a:rPr>
              <a:t> </a:t>
            </a:r>
            <a:r>
              <a:rPr lang="en-US" sz="900" i="1" dirty="0">
                <a:latin typeface="Times New Roman"/>
                <a:cs typeface="Times New Roman"/>
              </a:rPr>
              <a:t>Procedia Computer Science </a:t>
            </a:r>
            <a:r>
              <a:rPr lang="en-US" sz="900" dirty="0">
                <a:latin typeface="Times New Roman"/>
                <a:cs typeface="Times New Roman"/>
              </a:rPr>
              <a:t>78: 667-674, 2016</a:t>
            </a:r>
            <a:r>
              <a:rPr lang="en-US" sz="900" b="1" dirty="0">
                <a:latin typeface="Times New Roman"/>
                <a:cs typeface="Times New Roman"/>
              </a:rPr>
              <a:t>.</a:t>
            </a:r>
            <a:endParaRPr lang="en-US" sz="900" dirty="0">
              <a:latin typeface="Times New Roman"/>
              <a:cs typeface="Times New Roman"/>
            </a:endParaRPr>
          </a:p>
          <a:p>
            <a:pPr marL="0" indent="0">
              <a:buNone/>
            </a:pPr>
            <a:r>
              <a:rPr lang="en-US" sz="900" dirty="0">
                <a:solidFill>
                  <a:srgbClr val="FF0000"/>
                </a:solidFill>
                <a:latin typeface="Times New Roman"/>
                <a:cs typeface="Times New Roman"/>
              </a:rPr>
              <a:t>Improving the detection accuracy of unknown malware by partitioning the executables in groups</a:t>
            </a:r>
            <a:r>
              <a:rPr lang="en-US" sz="900" dirty="0">
                <a:latin typeface="Times New Roman"/>
                <a:cs typeface="Times New Roman"/>
              </a:rPr>
              <a:t>, </a:t>
            </a:r>
            <a:r>
              <a:rPr lang="en-US" sz="900" b="1" dirty="0">
                <a:latin typeface="Times New Roman"/>
                <a:cs typeface="Times New Roman"/>
              </a:rPr>
              <a:t>Springer,</a:t>
            </a:r>
            <a:r>
              <a:rPr lang="en-US" sz="900" dirty="0">
                <a:latin typeface="Times New Roman"/>
                <a:cs typeface="Times New Roman"/>
              </a:rPr>
              <a:t> </a:t>
            </a:r>
            <a:r>
              <a:rPr lang="en-US" sz="900" i="1" dirty="0">
                <a:latin typeface="Times New Roman"/>
                <a:cs typeface="Times New Roman"/>
              </a:rPr>
              <a:t>Advanced Computing and Communication Technologies</a:t>
            </a:r>
            <a:r>
              <a:rPr lang="en-US" sz="900" dirty="0">
                <a:latin typeface="Times New Roman"/>
                <a:cs typeface="Times New Roman"/>
              </a:rPr>
              <a:t>, 2016, 421-431</a:t>
            </a:r>
            <a:r>
              <a:rPr lang="en-US" sz="900" b="1" dirty="0">
                <a:latin typeface="Times New Roman"/>
                <a:cs typeface="Times New Roman"/>
              </a:rPr>
              <a:t>.</a:t>
            </a:r>
            <a:endParaRPr lang="en-US" sz="900" dirty="0">
              <a:latin typeface="Times New Roman"/>
              <a:cs typeface="Times New Roman"/>
            </a:endParaRPr>
          </a:p>
          <a:p>
            <a:pPr marL="0" indent="0">
              <a:buNone/>
            </a:pPr>
            <a:endParaRPr lang="en-US" sz="900" dirty="0"/>
          </a:p>
        </p:txBody>
      </p:sp>
    </p:spTree>
    <p:extLst>
      <p:ext uri="{BB962C8B-B14F-4D97-AF65-F5344CB8AC3E}">
        <p14:creationId xmlns:p14="http://schemas.microsoft.com/office/powerpoint/2010/main" val="965623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47E6D-0DFC-D798-E904-EB0FED674BEC}"/>
              </a:ext>
            </a:extLst>
          </p:cNvPr>
          <p:cNvSpPr>
            <a:spLocks noGrp="1"/>
          </p:cNvSpPr>
          <p:nvPr>
            <p:ph type="title"/>
          </p:nvPr>
        </p:nvSpPr>
        <p:spPr/>
        <p:txBody>
          <a:bodyPr/>
          <a:lstStyle/>
          <a:p>
            <a:r>
              <a:rPr lang="en-US" dirty="0" err="1"/>
              <a:t>MalwareFamily</a:t>
            </a:r>
            <a:r>
              <a:rPr lang="en-US" dirty="0"/>
              <a:t> Identification</a:t>
            </a:r>
          </a:p>
        </p:txBody>
      </p:sp>
    </p:spTree>
    <p:extLst>
      <p:ext uri="{BB962C8B-B14F-4D97-AF65-F5344CB8AC3E}">
        <p14:creationId xmlns:p14="http://schemas.microsoft.com/office/powerpoint/2010/main" val="4293218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8640-57BB-8BDD-A3E1-0830235109DB}"/>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088D312A-A882-4AA2-BB91-D116B37F81B4}"/>
              </a:ext>
            </a:extLst>
          </p:cNvPr>
          <p:cNvSpPr>
            <a:spLocks noGrp="1"/>
          </p:cNvSpPr>
          <p:nvPr>
            <p:ph type="sldNum" sz="quarter" idx="10"/>
          </p:nvPr>
        </p:nvSpPr>
        <p:spPr/>
        <p:txBody>
          <a:bodyPr/>
          <a:lstStyle/>
          <a:p>
            <a:pPr>
              <a:defRPr/>
            </a:pPr>
            <a:fld id="{3BE2AAB6-80C9-D04C-812E-2AE858C1AEC4}" type="slidenum">
              <a:rPr lang="en-US" altLang="en-US" smtClean="0"/>
              <a:pPr>
                <a:defRPr/>
              </a:pPr>
              <a:t>19</a:t>
            </a:fld>
            <a:endParaRPr lang="en-US" altLang="en-US" dirty="0"/>
          </a:p>
        </p:txBody>
      </p:sp>
      <p:pic>
        <p:nvPicPr>
          <p:cNvPr id="10" name="Content Placeholder 5" descr="A screenshot of a video game&#10;&#10;Description automatically generated">
            <a:extLst>
              <a:ext uri="{FF2B5EF4-FFF2-40B4-BE49-F238E27FC236}">
                <a16:creationId xmlns:a16="http://schemas.microsoft.com/office/drawing/2014/main" id="{8CF57B7B-F673-84FB-E761-EB43345EF9D7}"/>
              </a:ext>
            </a:extLst>
          </p:cNvPr>
          <p:cNvPicPr>
            <a:picLocks noGrp="1" noChangeAspect="1"/>
          </p:cNvPicPr>
          <p:nvPr>
            <p:ph sz="half" idx="2"/>
          </p:nvPr>
        </p:nvPicPr>
        <p:blipFill>
          <a:blip r:embed="rId2"/>
          <a:stretch>
            <a:fillRect/>
          </a:stretch>
        </p:blipFill>
        <p:spPr>
          <a:xfrm>
            <a:off x="1011237" y="1396206"/>
            <a:ext cx="4572000" cy="2571750"/>
          </a:xfrm>
        </p:spPr>
      </p:pic>
    </p:spTree>
    <p:extLst>
      <p:ext uri="{BB962C8B-B14F-4D97-AF65-F5344CB8AC3E}">
        <p14:creationId xmlns:p14="http://schemas.microsoft.com/office/powerpoint/2010/main" val="348774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ue machine with a mechanical arm&#10;&#10;Description automatically generated">
            <a:extLst>
              <a:ext uri="{FF2B5EF4-FFF2-40B4-BE49-F238E27FC236}">
                <a16:creationId xmlns:a16="http://schemas.microsoft.com/office/drawing/2014/main" id="{ADFB927C-4456-9ECD-DA6E-0165AA9F37FC}"/>
              </a:ext>
            </a:extLst>
          </p:cNvPr>
          <p:cNvPicPr>
            <a:picLocks noChangeAspect="1"/>
          </p:cNvPicPr>
          <p:nvPr/>
        </p:nvPicPr>
        <p:blipFill>
          <a:blip r:embed="rId3"/>
          <a:stretch>
            <a:fillRect/>
          </a:stretch>
        </p:blipFill>
        <p:spPr>
          <a:xfrm flipH="1">
            <a:off x="2827135" y="2334815"/>
            <a:ext cx="4888115" cy="2363061"/>
          </a:xfrm>
          <a:prstGeom prst="rect">
            <a:avLst/>
          </a:prstGeom>
        </p:spPr>
      </p:pic>
      <p:sp>
        <p:nvSpPr>
          <p:cNvPr id="2" name="Title 1">
            <a:extLst>
              <a:ext uri="{FF2B5EF4-FFF2-40B4-BE49-F238E27FC236}">
                <a16:creationId xmlns:a16="http://schemas.microsoft.com/office/drawing/2014/main" id="{A0B7947D-5C0C-7E4F-A1E7-FB2CB209B4E8}"/>
              </a:ext>
            </a:extLst>
          </p:cNvPr>
          <p:cNvSpPr>
            <a:spLocks noGrp="1"/>
          </p:cNvSpPr>
          <p:nvPr>
            <p:ph type="title"/>
          </p:nvPr>
        </p:nvSpPr>
        <p:spPr>
          <a:xfrm>
            <a:off x="457202" y="157853"/>
            <a:ext cx="5766263" cy="506015"/>
          </a:xfrm>
        </p:spPr>
        <p:txBody>
          <a:bodyPr/>
          <a:lstStyle/>
          <a:p>
            <a:r>
              <a:rPr lang="en-BR" dirty="0"/>
              <a:t>Agenda</a:t>
            </a:r>
            <a:endParaRPr lang="en-BR" sz="2400" dirty="0"/>
          </a:p>
        </p:txBody>
      </p:sp>
      <p:sp>
        <p:nvSpPr>
          <p:cNvPr id="3" name="Content Placeholder 2">
            <a:extLst>
              <a:ext uri="{FF2B5EF4-FFF2-40B4-BE49-F238E27FC236}">
                <a16:creationId xmlns:a16="http://schemas.microsoft.com/office/drawing/2014/main" id="{B5A51607-F801-C745-9FA7-D45F2043C66D}"/>
              </a:ext>
            </a:extLst>
          </p:cNvPr>
          <p:cNvSpPr>
            <a:spLocks noGrp="1"/>
          </p:cNvSpPr>
          <p:nvPr>
            <p:ph sz="half" idx="2"/>
          </p:nvPr>
        </p:nvSpPr>
        <p:spPr>
          <a:xfrm>
            <a:off x="457202" y="1047750"/>
            <a:ext cx="6019798" cy="3980266"/>
          </a:xfrm>
        </p:spPr>
        <p:txBody>
          <a:bodyPr/>
          <a:lstStyle/>
          <a:p>
            <a:pPr algn="l">
              <a:buFont typeface="Arial" panose="020B0604020202020204" pitchFamily="34" charset="0"/>
              <a:buChar char="•"/>
            </a:pPr>
            <a:r>
              <a:rPr lang="en-US" sz="1200" b="1" i="0" dirty="0">
                <a:solidFill>
                  <a:srgbClr val="FF0000"/>
                </a:solidFill>
                <a:effectLst/>
                <a:latin typeface="Times New Roman" panose="02020603050405020304" pitchFamily="18" charset="0"/>
                <a:cs typeface="Times New Roman" panose="02020603050405020304" pitchFamily="18" charset="0"/>
              </a:rPr>
              <a:t>Introduction Malware Detection</a:t>
            </a:r>
          </a:p>
          <a:p>
            <a:pPr lvl="1">
              <a:buFont typeface="Arial" panose="020B0604020202020204" pitchFamily="34" charset="0"/>
              <a:buChar char="•"/>
            </a:pPr>
            <a:endParaRPr lang="en-US" sz="1200" b="1" dirty="0">
              <a:solidFill>
                <a:srgbClr val="374151"/>
              </a:solidFill>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200" b="1" dirty="0">
                <a:solidFill>
                  <a:srgbClr val="FF0000"/>
                </a:solidFill>
                <a:latin typeface="Times New Roman" panose="02020603050405020304" pitchFamily="18" charset="0"/>
                <a:cs typeface="Times New Roman" panose="02020603050405020304" pitchFamily="18" charset="0"/>
              </a:rPr>
              <a:t>Malware Prevention</a:t>
            </a:r>
            <a:endParaRPr lang="en-US" sz="1200" b="1" i="0" dirty="0">
              <a:solidFill>
                <a:srgbClr val="FF0000"/>
              </a:solidFill>
              <a:effectLst/>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200" b="1" i="0" dirty="0">
                <a:effectLst/>
                <a:latin typeface="Times New Roman" panose="02020603050405020304" pitchFamily="18" charset="0"/>
                <a:cs typeface="Times New Roman" panose="02020603050405020304" pitchFamily="18" charset="0"/>
              </a:rPr>
              <a:t>Malware </a:t>
            </a:r>
            <a:r>
              <a:rPr lang="en-US" sz="1200" b="1" dirty="0">
                <a:latin typeface="Times New Roman" panose="02020603050405020304" pitchFamily="18" charset="0"/>
                <a:cs typeface="Times New Roman" panose="02020603050405020304" pitchFamily="18" charset="0"/>
              </a:rPr>
              <a:t>Signatures</a:t>
            </a:r>
          </a:p>
          <a:p>
            <a:pPr lvl="1">
              <a:buFont typeface="Arial" panose="020B0604020202020204" pitchFamily="34" charset="0"/>
              <a:buChar char="•"/>
            </a:pPr>
            <a:r>
              <a:rPr lang="en-US" sz="1200" b="1" i="0" dirty="0">
                <a:solidFill>
                  <a:srgbClr val="FF0000"/>
                </a:solidFill>
                <a:effectLst/>
                <a:latin typeface="Times New Roman" panose="02020603050405020304" pitchFamily="18" charset="0"/>
                <a:cs typeface="Times New Roman" panose="02020603050405020304" pitchFamily="18" charset="0"/>
              </a:rPr>
              <a:t>Yara tool</a:t>
            </a:r>
          </a:p>
          <a:p>
            <a:pPr lvl="1">
              <a:buFont typeface="Arial" panose="020B0604020202020204" pitchFamily="34" charset="0"/>
              <a:buChar char="•"/>
            </a:pPr>
            <a:r>
              <a:rPr lang="en-US" sz="1200" b="1" i="0" dirty="0">
                <a:effectLst/>
                <a:latin typeface="Söhne"/>
              </a:rPr>
              <a:t>Challenges and Limitations</a:t>
            </a:r>
            <a:endParaRPr lang="en-US" sz="1200" b="1" i="0" dirty="0">
              <a:solidFill>
                <a:srgbClr val="FF0000"/>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200" b="1" dirty="0">
                <a:solidFill>
                  <a:srgbClr val="FF0000"/>
                </a:solidFill>
                <a:latin typeface="Times New Roman" panose="02020603050405020304" pitchFamily="18" charset="0"/>
                <a:cs typeface="Times New Roman" panose="02020603050405020304" pitchFamily="18" charset="0"/>
              </a:rPr>
              <a:t>Machine Learning  for Malware Detection</a:t>
            </a:r>
            <a:endParaRPr lang="en-US" sz="1200" b="1" dirty="0">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1100" b="0" i="0" dirty="0">
                <a:solidFill>
                  <a:srgbClr val="374151"/>
                </a:solidFill>
                <a:effectLst/>
                <a:latin typeface="Söhne"/>
              </a:rPr>
              <a:t>Supervised learning algorithms (Decision Trees, Random Forest, SVM, Neural Networks).</a:t>
            </a:r>
          </a:p>
          <a:p>
            <a:pPr marL="742950" lvl="1" indent="-285750" algn="l">
              <a:buFont typeface="Arial" panose="020B0604020202020204" pitchFamily="34" charset="0"/>
              <a:buChar char="•"/>
            </a:pPr>
            <a:r>
              <a:rPr lang="en-US" sz="1100" b="0" i="0" dirty="0">
                <a:solidFill>
                  <a:srgbClr val="374151"/>
                </a:solidFill>
                <a:effectLst/>
                <a:latin typeface="Söhne"/>
              </a:rPr>
              <a:t>Unsupervised learning techniques (Clustering, Anomaly Detection).</a:t>
            </a:r>
          </a:p>
          <a:p>
            <a:pPr algn="l">
              <a:buFont typeface="Arial" panose="020B0604020202020204" pitchFamily="34" charset="0"/>
              <a:buChar char="•"/>
            </a:pPr>
            <a:r>
              <a:rPr lang="en-US" sz="1200" b="1" i="0" dirty="0">
                <a:solidFill>
                  <a:srgbClr val="FF0000"/>
                </a:solidFill>
                <a:effectLst/>
                <a:latin typeface="Times New Roman" panose="02020603050405020304" pitchFamily="18" charset="0"/>
                <a:cs typeface="Times New Roman" panose="02020603050405020304" pitchFamily="18" charset="0"/>
              </a:rPr>
              <a:t>Malware Classification</a:t>
            </a:r>
          </a:p>
          <a:p>
            <a:pPr algn="l"/>
            <a:r>
              <a:rPr lang="en-US" sz="1100" b="1" i="0" dirty="0">
                <a:effectLst/>
                <a:latin typeface="Söhne"/>
              </a:rPr>
              <a:t>Challenges and Limitations</a:t>
            </a:r>
          </a:p>
          <a:p>
            <a:pPr lvl="1">
              <a:buFont typeface="Arial" panose="020B0604020202020204" pitchFamily="34" charset="0"/>
              <a:buChar char="•"/>
            </a:pPr>
            <a:r>
              <a:rPr lang="en-US" sz="700" b="0" i="0" dirty="0">
                <a:solidFill>
                  <a:srgbClr val="374151"/>
                </a:solidFill>
                <a:effectLst/>
                <a:latin typeface="Söhne"/>
              </a:rPr>
              <a:t>False positives and false negatives.</a:t>
            </a:r>
          </a:p>
          <a:p>
            <a:pPr lvl="1">
              <a:buFont typeface="Arial" panose="020B0604020202020204" pitchFamily="34" charset="0"/>
              <a:buChar char="•"/>
            </a:pPr>
            <a:r>
              <a:rPr lang="en-US" sz="700" b="0" i="0" dirty="0">
                <a:solidFill>
                  <a:srgbClr val="374151"/>
                </a:solidFill>
                <a:effectLst/>
                <a:latin typeface="Söhne"/>
              </a:rPr>
              <a:t>Adversarial attacks on machine learning models.</a:t>
            </a:r>
            <a:endParaRPr lang="en-US" sz="1200" b="1" i="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200" b="1" dirty="0">
                <a:solidFill>
                  <a:srgbClr val="FF0000"/>
                </a:solidFill>
                <a:latin typeface="Times New Roman" panose="02020603050405020304" pitchFamily="18" charset="0"/>
                <a:cs typeface="Times New Roman" panose="02020603050405020304" pitchFamily="18" charset="0"/>
              </a:rPr>
              <a:t>References</a:t>
            </a:r>
          </a:p>
          <a:p>
            <a:pPr>
              <a:spcAft>
                <a:spcPts val="600"/>
              </a:spcAft>
            </a:pPr>
            <a:r>
              <a:rPr lang="en-US" sz="1400" b="1" dirty="0">
                <a:solidFill>
                  <a:srgbClr val="FF0000"/>
                </a:solidFill>
                <a:latin typeface="Times New Roman" panose="02020603050405020304" pitchFamily="18" charset="0"/>
                <a:cs typeface="Times New Roman" panose="02020603050405020304" pitchFamily="18" charset="0"/>
              </a:rPr>
              <a:t>Q&amp;A</a:t>
            </a:r>
          </a:p>
          <a:p>
            <a:pPr marL="0" indent="0">
              <a:spcAft>
                <a:spcPts val="600"/>
              </a:spcAft>
              <a:buNone/>
            </a:pPr>
            <a:endParaRPr lang="en-BR" sz="1400" b="1" dirty="0"/>
          </a:p>
        </p:txBody>
      </p:sp>
      <p:sp>
        <p:nvSpPr>
          <p:cNvPr id="4" name="Slide Number Placeholder 3">
            <a:extLst>
              <a:ext uri="{FF2B5EF4-FFF2-40B4-BE49-F238E27FC236}">
                <a16:creationId xmlns:a16="http://schemas.microsoft.com/office/drawing/2014/main" id="{40CDA9B0-D0BF-C94B-97EE-100A7BB58A23}"/>
              </a:ext>
            </a:extLst>
          </p:cNvPr>
          <p:cNvSpPr>
            <a:spLocks noGrp="1"/>
          </p:cNvSpPr>
          <p:nvPr>
            <p:ph type="sldNum" sz="quarter" idx="10"/>
          </p:nvPr>
        </p:nvSpPr>
        <p:spPr/>
        <p:txBody>
          <a:bodyPr/>
          <a:lstStyle/>
          <a:p>
            <a:pPr>
              <a:defRPr/>
            </a:pPr>
            <a:fld id="{EF611178-6C3A-F247-8731-699DBDA96700}" type="slidenum">
              <a:rPr lang="en-US" altLang="en-US" sz="800" smtClean="0"/>
              <a:pPr>
                <a:defRPr/>
              </a:pPr>
              <a:t>2</a:t>
            </a:fld>
            <a:endParaRPr lang="en-US" altLang="en-US" sz="800" dirty="0"/>
          </a:p>
        </p:txBody>
      </p:sp>
    </p:spTree>
    <p:extLst>
      <p:ext uri="{BB962C8B-B14F-4D97-AF65-F5344CB8AC3E}">
        <p14:creationId xmlns:p14="http://schemas.microsoft.com/office/powerpoint/2010/main" val="30011294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9238B-44DD-4DB5-8B6E-10ADB24E7110}"/>
              </a:ext>
            </a:extLst>
          </p:cNvPr>
          <p:cNvSpPr>
            <a:spLocks noGrp="1"/>
          </p:cNvSpPr>
          <p:nvPr>
            <p:ph type="title"/>
          </p:nvPr>
        </p:nvSpPr>
        <p:spPr/>
        <p:txBody>
          <a:bodyPr/>
          <a:lstStyle/>
          <a:p>
            <a:r>
              <a:rPr lang="en-US" dirty="0"/>
              <a:t>Evaluation of Model</a:t>
            </a:r>
          </a:p>
        </p:txBody>
      </p:sp>
    </p:spTree>
    <p:extLst>
      <p:ext uri="{BB962C8B-B14F-4D97-AF65-F5344CB8AC3E}">
        <p14:creationId xmlns:p14="http://schemas.microsoft.com/office/powerpoint/2010/main" val="40022389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9238B-44DD-4DB5-8B6E-10ADB24E7110}"/>
              </a:ext>
            </a:extLst>
          </p:cNvPr>
          <p:cNvSpPr>
            <a:spLocks noGrp="1"/>
          </p:cNvSpPr>
          <p:nvPr>
            <p:ph type="title"/>
          </p:nvPr>
        </p:nvSpPr>
        <p:spPr/>
        <p:txBody>
          <a:bodyPr/>
          <a:lstStyle/>
          <a:p>
            <a:r>
              <a:rPr lang="en-US" dirty="0"/>
              <a:t>Conclusion</a:t>
            </a:r>
          </a:p>
        </p:txBody>
      </p:sp>
    </p:spTree>
    <p:extLst>
      <p:ext uri="{BB962C8B-B14F-4D97-AF65-F5344CB8AC3E}">
        <p14:creationId xmlns:p14="http://schemas.microsoft.com/office/powerpoint/2010/main" val="269269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7C679-61BC-358E-047B-5C121391C59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CF3C11B-BB7A-178D-6A37-B9B8B5768D9A}"/>
              </a:ext>
            </a:extLst>
          </p:cNvPr>
          <p:cNvSpPr>
            <a:spLocks noGrp="1"/>
          </p:cNvSpPr>
          <p:nvPr>
            <p:ph sz="half" idx="2"/>
          </p:nvPr>
        </p:nvSpPr>
        <p:spPr/>
        <p:txBody>
          <a:bodyPr/>
          <a:lstStyle/>
          <a:p>
            <a:r>
              <a:rPr lang="en-US" sz="1800" b="0" i="0" dirty="0">
                <a:solidFill>
                  <a:schemeClr val="tx1">
                    <a:lumMod val="75000"/>
                  </a:schemeClr>
                </a:solidFill>
                <a:effectLst/>
                <a:latin typeface="Söhne"/>
              </a:rPr>
              <a:t>In conclusion, the incorporation of machine learning in malware classification is highly recommended for organizations and cybersecurity professionals seeking to bolster their defense strategies. The proactive, adaptive, and efficient nature of ML models aligns well with the challenges posed by modern cyber threats, making them a valuable asset in the ongoing battle against malware.</a:t>
            </a:r>
            <a:endParaRPr lang="en-IN" sz="1800" dirty="0">
              <a:solidFill>
                <a:schemeClr val="tx1">
                  <a:lumMod val="75000"/>
                </a:schemeClr>
              </a:solidFill>
            </a:endParaRPr>
          </a:p>
        </p:txBody>
      </p:sp>
      <p:sp>
        <p:nvSpPr>
          <p:cNvPr id="4" name="Slide Number Placeholder 3">
            <a:extLst>
              <a:ext uri="{FF2B5EF4-FFF2-40B4-BE49-F238E27FC236}">
                <a16:creationId xmlns:a16="http://schemas.microsoft.com/office/drawing/2014/main" id="{17296C56-DEA5-43FA-C19B-5191091CF666}"/>
              </a:ext>
            </a:extLst>
          </p:cNvPr>
          <p:cNvSpPr>
            <a:spLocks noGrp="1"/>
          </p:cNvSpPr>
          <p:nvPr>
            <p:ph type="sldNum" sz="quarter" idx="10"/>
          </p:nvPr>
        </p:nvSpPr>
        <p:spPr/>
        <p:txBody>
          <a:bodyPr/>
          <a:lstStyle/>
          <a:p>
            <a:pPr>
              <a:defRPr/>
            </a:pPr>
            <a:fld id="{3BE2AAB6-80C9-D04C-812E-2AE858C1AEC4}" type="slidenum">
              <a:rPr lang="en-US" altLang="en-US" smtClean="0"/>
              <a:pPr>
                <a:defRPr/>
              </a:pPr>
              <a:t>22</a:t>
            </a:fld>
            <a:endParaRPr lang="en-US" altLang="en-US" dirty="0"/>
          </a:p>
        </p:txBody>
      </p:sp>
    </p:spTree>
    <p:extLst>
      <p:ext uri="{BB962C8B-B14F-4D97-AF65-F5344CB8AC3E}">
        <p14:creationId xmlns:p14="http://schemas.microsoft.com/office/powerpoint/2010/main" val="1561893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D6641-D560-4C61-8A62-1582F74C14BF}"/>
              </a:ext>
            </a:extLst>
          </p:cNvPr>
          <p:cNvSpPr>
            <a:spLocks noGrp="1"/>
          </p:cNvSpPr>
          <p:nvPr>
            <p:ph type="title"/>
          </p:nvPr>
        </p:nvSpPr>
        <p:spPr/>
        <p:txBody>
          <a:bodyPr/>
          <a:lstStyle/>
          <a:p>
            <a:r>
              <a:rPr lang="en-IN" dirty="0" err="1"/>
              <a:t>Recomendation</a:t>
            </a:r>
            <a:endParaRPr lang="en-IN" dirty="0"/>
          </a:p>
        </p:txBody>
      </p:sp>
    </p:spTree>
    <p:extLst>
      <p:ext uri="{BB962C8B-B14F-4D97-AF65-F5344CB8AC3E}">
        <p14:creationId xmlns:p14="http://schemas.microsoft.com/office/powerpoint/2010/main" val="3092826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DC691-CE05-04F1-21EC-250FACD6785B}"/>
              </a:ext>
            </a:extLst>
          </p:cNvPr>
          <p:cNvSpPr>
            <a:spLocks noGrp="1"/>
          </p:cNvSpPr>
          <p:nvPr>
            <p:ph type="title"/>
          </p:nvPr>
        </p:nvSpPr>
        <p:spPr/>
        <p:txBody>
          <a:bodyPr/>
          <a:lstStyle/>
          <a:p>
            <a:r>
              <a:rPr lang="en-US" dirty="0"/>
              <a:t>Use of ML in Malware detection</a:t>
            </a:r>
            <a:endParaRPr lang="en-IN" dirty="0"/>
          </a:p>
        </p:txBody>
      </p:sp>
      <p:sp>
        <p:nvSpPr>
          <p:cNvPr id="3" name="Content Placeholder 2">
            <a:extLst>
              <a:ext uri="{FF2B5EF4-FFF2-40B4-BE49-F238E27FC236}">
                <a16:creationId xmlns:a16="http://schemas.microsoft.com/office/drawing/2014/main" id="{AD7DC31B-074A-BEEE-0406-C72A6AC7986E}"/>
              </a:ext>
            </a:extLst>
          </p:cNvPr>
          <p:cNvSpPr>
            <a:spLocks noGrp="1"/>
          </p:cNvSpPr>
          <p:nvPr>
            <p:ph idx="1"/>
          </p:nvPr>
        </p:nvSpPr>
        <p:spPr/>
        <p:txBody>
          <a:bodyPr/>
          <a:lstStyle/>
          <a:p>
            <a:pPr algn="l">
              <a:buFont typeface="+mj-lt"/>
              <a:buAutoNum type="arabicPeriod"/>
            </a:pPr>
            <a:r>
              <a:rPr lang="en-US" sz="1050" b="1" i="0" dirty="0">
                <a:solidFill>
                  <a:schemeClr val="tx1">
                    <a:lumMod val="75000"/>
                  </a:schemeClr>
                </a:solidFill>
                <a:effectLst/>
                <a:latin typeface="Söhne"/>
              </a:rPr>
              <a:t>Enhanced Accuracy and Efficiency:</a:t>
            </a:r>
            <a:r>
              <a:rPr lang="en-US" sz="1050" b="0" i="0" dirty="0">
                <a:solidFill>
                  <a:schemeClr val="tx1">
                    <a:lumMod val="75000"/>
                  </a:schemeClr>
                </a:solidFill>
                <a:effectLst/>
                <a:latin typeface="Söhne"/>
              </a:rPr>
              <a:t> Machine learning models excel at identifying intricate patterns and behaviors within large datasets. By leveraging ML algorithms, cybersecurity professionals can significantly enhance the accuracy and efficiency of malware classification. These models can adapt to evolving threat landscapes, providing a more robust defense mechanism compared to traditional rule-based systems.</a:t>
            </a:r>
          </a:p>
          <a:p>
            <a:pPr algn="l">
              <a:buFont typeface="+mj-lt"/>
              <a:buAutoNum type="arabicPeriod"/>
            </a:pPr>
            <a:r>
              <a:rPr lang="en-US" sz="1050" b="1" i="0" dirty="0">
                <a:solidFill>
                  <a:schemeClr val="tx1">
                    <a:lumMod val="75000"/>
                  </a:schemeClr>
                </a:solidFill>
                <a:effectLst/>
                <a:latin typeface="Söhne"/>
              </a:rPr>
              <a:t>Nuanced Understanding of Malware Families:</a:t>
            </a:r>
            <a:r>
              <a:rPr lang="en-US" sz="1050" b="0" i="0" dirty="0">
                <a:solidFill>
                  <a:schemeClr val="tx1">
                    <a:lumMod val="75000"/>
                  </a:schemeClr>
                </a:solidFill>
                <a:effectLst/>
                <a:latin typeface="Söhne"/>
              </a:rPr>
              <a:t> Machine learning allows for the creation of models that can classify malware into distinct families based on subtle variations and characteristics. This nuanced understanding is crucial for cybersecurity experts in crafting targeted responses and developing specific countermeasures against different types of malware strains.</a:t>
            </a:r>
          </a:p>
          <a:p>
            <a:pPr algn="l">
              <a:buFont typeface="+mj-lt"/>
              <a:buAutoNum type="arabicPeriod"/>
            </a:pPr>
            <a:r>
              <a:rPr lang="en-US" sz="1050" b="1" i="0" dirty="0">
                <a:solidFill>
                  <a:schemeClr val="tx1">
                    <a:lumMod val="75000"/>
                  </a:schemeClr>
                </a:solidFill>
                <a:effectLst/>
                <a:latin typeface="Söhne"/>
              </a:rPr>
              <a:t>Early Detection and Prevention:</a:t>
            </a:r>
            <a:r>
              <a:rPr lang="en-US" sz="1050" b="0" i="0" dirty="0">
                <a:solidFill>
                  <a:schemeClr val="tx1">
                    <a:lumMod val="75000"/>
                  </a:schemeClr>
                </a:solidFill>
                <a:effectLst/>
                <a:latin typeface="Söhne"/>
              </a:rPr>
              <a:t> ML models can be trained to recognize emerging threats and zero-day attacks, enabling early detection and prevention. The ability to identify previously unknown malware based on learned patterns ensures a proactive defense strategy, reducing the potential impact of novel threats before they can cause harm.</a:t>
            </a:r>
          </a:p>
          <a:p>
            <a:pPr algn="l">
              <a:buFont typeface="+mj-lt"/>
              <a:buAutoNum type="arabicPeriod"/>
            </a:pPr>
            <a:r>
              <a:rPr lang="en-US" sz="1050" b="1" i="0" dirty="0">
                <a:solidFill>
                  <a:schemeClr val="tx1">
                    <a:lumMod val="75000"/>
                  </a:schemeClr>
                </a:solidFill>
                <a:effectLst/>
                <a:latin typeface="Söhne"/>
              </a:rPr>
              <a:t>Adaptability to Evolving Threats:</a:t>
            </a:r>
            <a:r>
              <a:rPr lang="en-US" sz="1050" b="0" i="0" dirty="0">
                <a:solidFill>
                  <a:schemeClr val="tx1">
                    <a:lumMod val="75000"/>
                  </a:schemeClr>
                </a:solidFill>
                <a:effectLst/>
                <a:latin typeface="Söhne"/>
              </a:rPr>
              <a:t> The dynamic nature of cyber threats requires adaptive defense mechanisms. Machine learning models can continuously learn and evolve, adapting to new attack vectors and tactics employed by malicious actors. This adaptability is crucial in staying ahead of the rapidly changing threat landscape.</a:t>
            </a:r>
          </a:p>
          <a:p>
            <a:pPr algn="l">
              <a:buFont typeface="+mj-lt"/>
              <a:buAutoNum type="arabicPeriod"/>
            </a:pPr>
            <a:r>
              <a:rPr lang="en-US" sz="1050" b="1" i="0" dirty="0">
                <a:solidFill>
                  <a:schemeClr val="tx1">
                    <a:lumMod val="75000"/>
                  </a:schemeClr>
                </a:solidFill>
                <a:effectLst/>
                <a:latin typeface="Söhne"/>
              </a:rPr>
              <a:t>Utilization of Rich Datasets:</a:t>
            </a:r>
            <a:r>
              <a:rPr lang="en-US" sz="1050" b="0" i="0" dirty="0">
                <a:solidFill>
                  <a:schemeClr val="tx1">
                    <a:lumMod val="75000"/>
                  </a:schemeClr>
                </a:solidFill>
                <a:effectLst/>
                <a:latin typeface="Söhne"/>
              </a:rPr>
              <a:t> ML models benefit from rich and diverse datasets. Collaborating with industry datasets, such as those provided by reputable sources like Microsoft on platforms like Kaggle, enhances the model's training and validation processes. This collaboration ensures that the model is exposed to a wide array of real-world scenarios, improving its overall performance.</a:t>
            </a:r>
          </a:p>
          <a:p>
            <a:pPr algn="l">
              <a:buFont typeface="+mj-lt"/>
              <a:buAutoNum type="arabicPeriod"/>
            </a:pPr>
            <a:r>
              <a:rPr lang="en-US" sz="1050" b="1" i="0" dirty="0">
                <a:solidFill>
                  <a:schemeClr val="tx1">
                    <a:lumMod val="75000"/>
                  </a:schemeClr>
                </a:solidFill>
                <a:effectLst/>
                <a:latin typeface="Söhne"/>
              </a:rPr>
              <a:t>User-Friendly Tools and Platforms:</a:t>
            </a:r>
            <a:r>
              <a:rPr lang="en-US" sz="1050" b="0" i="0" dirty="0">
                <a:solidFill>
                  <a:schemeClr val="tx1">
                    <a:lumMod val="75000"/>
                  </a:schemeClr>
                </a:solidFill>
                <a:effectLst/>
                <a:latin typeface="Söhne"/>
              </a:rPr>
              <a:t> Machine learning frameworks and tools, such as </a:t>
            </a:r>
            <a:r>
              <a:rPr lang="en-US" sz="1050" b="0" i="0" dirty="0" err="1">
                <a:solidFill>
                  <a:schemeClr val="tx1">
                    <a:lumMod val="75000"/>
                  </a:schemeClr>
                </a:solidFill>
                <a:effectLst/>
                <a:latin typeface="Söhne"/>
              </a:rPr>
              <a:t>WekaTool</a:t>
            </a:r>
            <a:r>
              <a:rPr lang="en-US" sz="1050" b="0" i="0" dirty="0">
                <a:solidFill>
                  <a:schemeClr val="tx1">
                    <a:lumMod val="75000"/>
                  </a:schemeClr>
                </a:solidFill>
                <a:effectLst/>
                <a:latin typeface="Söhne"/>
              </a:rPr>
              <a:t>, provide a user-friendly environment for developing and implementing ML models. These tools empower cybersecurity professionals, even those without extensive data science backgrounds, to harness the power of ML in their efforts to classify and mitigate malware threats.</a:t>
            </a:r>
          </a:p>
          <a:p>
            <a:pPr algn="l">
              <a:buFont typeface="+mj-lt"/>
              <a:buAutoNum type="arabicPeriod"/>
            </a:pPr>
            <a:r>
              <a:rPr lang="en-US" sz="1050" b="1" i="0" dirty="0">
                <a:solidFill>
                  <a:schemeClr val="tx1">
                    <a:lumMod val="75000"/>
                  </a:schemeClr>
                </a:solidFill>
                <a:effectLst/>
                <a:latin typeface="Söhne"/>
              </a:rPr>
              <a:t>Continuous Monitoring and Updating:</a:t>
            </a:r>
            <a:r>
              <a:rPr lang="en-US" sz="1050" b="0" i="0" dirty="0">
                <a:solidFill>
                  <a:schemeClr val="tx1">
                    <a:lumMod val="75000"/>
                  </a:schemeClr>
                </a:solidFill>
                <a:effectLst/>
                <a:latin typeface="Söhne"/>
              </a:rPr>
              <a:t> Machine learning models can be integrated into a continuous monitoring system, ensuring that they stay up-to-date with emerging threats. Regular updates and retraining of models based on new data and attack patterns maintain their effectiveness over time.</a:t>
            </a:r>
          </a:p>
          <a:p>
            <a:endParaRPr lang="en-IN" sz="1050" dirty="0">
              <a:solidFill>
                <a:schemeClr val="tx1">
                  <a:lumMod val="75000"/>
                </a:schemeClr>
              </a:solidFill>
            </a:endParaRPr>
          </a:p>
        </p:txBody>
      </p:sp>
      <p:sp>
        <p:nvSpPr>
          <p:cNvPr id="4" name="Slide Number Placeholder 3">
            <a:extLst>
              <a:ext uri="{FF2B5EF4-FFF2-40B4-BE49-F238E27FC236}">
                <a16:creationId xmlns:a16="http://schemas.microsoft.com/office/drawing/2014/main" id="{5DD1389D-88AC-D2A1-08B3-64F3FA73EB23}"/>
              </a:ext>
            </a:extLst>
          </p:cNvPr>
          <p:cNvSpPr>
            <a:spLocks noGrp="1"/>
          </p:cNvSpPr>
          <p:nvPr>
            <p:ph type="sldNum" sz="quarter" idx="10"/>
          </p:nvPr>
        </p:nvSpPr>
        <p:spPr/>
        <p:txBody>
          <a:bodyPr/>
          <a:lstStyle/>
          <a:p>
            <a:pPr>
              <a:defRPr/>
            </a:pPr>
            <a:fld id="{EF611178-6C3A-F247-8731-699DBDA96700}" type="slidenum">
              <a:rPr lang="en-US" altLang="en-US" smtClean="0"/>
              <a:pPr>
                <a:defRPr/>
              </a:pPr>
              <a:t>24</a:t>
            </a:fld>
            <a:endParaRPr lang="en-US" altLang="en-US" dirty="0"/>
          </a:p>
        </p:txBody>
      </p:sp>
    </p:spTree>
    <p:extLst>
      <p:ext uri="{BB962C8B-B14F-4D97-AF65-F5344CB8AC3E}">
        <p14:creationId xmlns:p14="http://schemas.microsoft.com/office/powerpoint/2010/main" val="15172421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22B25-0BC7-4042-AC6B-4912E1449ABF}"/>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7FB9362C-9568-40A3-BCF8-017D15EC725E}"/>
              </a:ext>
            </a:extLst>
          </p:cNvPr>
          <p:cNvSpPr>
            <a:spLocks noGrp="1"/>
          </p:cNvSpPr>
          <p:nvPr>
            <p:ph idx="1"/>
          </p:nvPr>
        </p:nvSpPr>
        <p:spPr>
          <a:xfrm>
            <a:off x="457200" y="656060"/>
            <a:ext cx="8229600" cy="4196951"/>
          </a:xfrm>
        </p:spPr>
        <p:txBody>
          <a:bodyPr/>
          <a:lstStyle/>
          <a:p>
            <a:pPr marL="285750" indent="-285750" algn="just">
              <a:buFont typeface="+mj-lt"/>
              <a:buAutoNum type="arabicParenR"/>
            </a:pPr>
            <a:r>
              <a:rPr lang="en-US" sz="1200" dirty="0"/>
              <a:t>"</a:t>
            </a:r>
            <a:r>
              <a:rPr lang="en-US" sz="1200" dirty="0" err="1"/>
              <a:t>Qbot</a:t>
            </a:r>
            <a:r>
              <a:rPr lang="en-US" sz="1200" dirty="0"/>
              <a:t> Banking Trojan" by TrendMicro. Available at: https://www.trendmicro.com/en_us/research/14/b/qbot-banking-trojan.html</a:t>
            </a:r>
          </a:p>
          <a:p>
            <a:pPr marL="285750" indent="-285750" algn="just">
              <a:buFont typeface="+mj-lt"/>
              <a:buAutoNum type="arabicParenR"/>
            </a:pPr>
            <a:r>
              <a:rPr lang="en-US" sz="1200" dirty="0"/>
              <a:t>"</a:t>
            </a:r>
            <a:r>
              <a:rPr lang="en-US" sz="1200" dirty="0" err="1"/>
              <a:t>QBot</a:t>
            </a:r>
            <a:r>
              <a:rPr lang="en-US" sz="1200" dirty="0"/>
              <a:t> malware: a deep dive into the banking Trojan's latest attack methods" by TechRepublic. Available at: https://www.techrepublic.com/article/qbot-malware-a-deep-dive-into-the-banking-trojans-latest-attack-methods/</a:t>
            </a:r>
          </a:p>
          <a:p>
            <a:pPr marL="285750" indent="-285750" algn="just">
              <a:buFont typeface="+mj-lt"/>
              <a:buAutoNum type="arabicParenR"/>
            </a:pPr>
            <a:r>
              <a:rPr lang="en-US" sz="1200" dirty="0"/>
              <a:t>"Botnet Takedown: </a:t>
            </a:r>
            <a:r>
              <a:rPr lang="en-US" sz="1200" dirty="0" err="1"/>
              <a:t>Qbot</a:t>
            </a:r>
            <a:r>
              <a:rPr lang="en-US" sz="1200" dirty="0"/>
              <a:t>" by Interpol. Available at: </a:t>
            </a:r>
            <a:r>
              <a:rPr lang="en-US" sz="1200" dirty="0">
                <a:hlinkClick r:id="rId3"/>
              </a:rPr>
              <a:t>https://www.interpol.int/Crime-areas/Cybercrime/Cybercrime/Botnet-Takedown/Qbot</a:t>
            </a:r>
            <a:endParaRPr lang="en-US" sz="1200" dirty="0"/>
          </a:p>
          <a:p>
            <a:pPr marL="285750" indent="-285750" algn="just">
              <a:buFont typeface="+mj-lt"/>
              <a:buAutoNum type="arabicParenR"/>
            </a:pPr>
            <a:r>
              <a:rPr lang="en-US" sz="1200" dirty="0"/>
              <a:t>"</a:t>
            </a:r>
            <a:r>
              <a:rPr lang="en-US" sz="1200" dirty="0" err="1"/>
              <a:t>QBot</a:t>
            </a:r>
            <a:r>
              <a:rPr lang="en-US" sz="1200" dirty="0"/>
              <a:t> banking Trojan" by Kaspersky. Available at: https://www.kaspersky.com/resource-center/threats/qbot-banking-trojan</a:t>
            </a:r>
          </a:p>
          <a:p>
            <a:pPr marL="285750" indent="-285750" algn="just">
              <a:buFont typeface="+mj-lt"/>
              <a:buAutoNum type="arabicParenR"/>
            </a:pPr>
            <a:r>
              <a:rPr lang="en-US" sz="1200" dirty="0"/>
              <a:t>"</a:t>
            </a:r>
            <a:r>
              <a:rPr lang="en-US" sz="1200" dirty="0" err="1"/>
              <a:t>QBot</a:t>
            </a:r>
            <a:r>
              <a:rPr lang="en-US" sz="1200" dirty="0"/>
              <a:t> Banking Trojan" by Symantec. Available at: https://www.symantec.com/security-center/writeup/2015-081902-3559-99</a:t>
            </a:r>
          </a:p>
          <a:p>
            <a:pPr marL="285750" indent="-285750" algn="just">
              <a:buFont typeface="+mj-lt"/>
              <a:buAutoNum type="arabicParenR"/>
            </a:pPr>
            <a:r>
              <a:rPr lang="en-US" sz="1200" dirty="0"/>
              <a:t>"</a:t>
            </a:r>
            <a:r>
              <a:rPr lang="en-US" sz="1200" dirty="0" err="1"/>
              <a:t>Qbot</a:t>
            </a:r>
            <a:r>
              <a:rPr lang="en-US" sz="1200" dirty="0"/>
              <a:t> Banking Trojan Hits U.S. Businesses: FBI" by </a:t>
            </a:r>
            <a:r>
              <a:rPr lang="en-US" sz="1200" dirty="0" err="1"/>
              <a:t>Threatpost</a:t>
            </a:r>
            <a:r>
              <a:rPr lang="en-US" sz="1200" dirty="0"/>
              <a:t>. Available at: </a:t>
            </a:r>
            <a:r>
              <a:rPr lang="en-US" sz="1200" dirty="0">
                <a:hlinkClick r:id="rId4"/>
              </a:rPr>
              <a:t>https://threatpost.com/qbot-banking-trojan-hits-u-s-businesses-fbi/166171/</a:t>
            </a:r>
            <a:endParaRPr lang="en-US" sz="1200" dirty="0"/>
          </a:p>
          <a:p>
            <a:pPr marL="285750" indent="-285750" algn="just">
              <a:buFont typeface="+mj-lt"/>
              <a:buAutoNum type="arabicParenR"/>
            </a:pPr>
            <a:r>
              <a:rPr lang="en-US" sz="1200" dirty="0"/>
              <a:t>"Qbot Banking Trojan: Detection and Prevention" by Infosec Institute. Available at: https://resources.infosecinstitute.com/qbot-banking-trojan-detection-and-prevention/</a:t>
            </a:r>
          </a:p>
          <a:p>
            <a:pPr marL="285750" indent="-285750" algn="just">
              <a:buFont typeface="+mj-lt"/>
              <a:buAutoNum type="arabicParenR"/>
            </a:pPr>
            <a:r>
              <a:rPr lang="en-US" sz="1200" dirty="0"/>
              <a:t>"</a:t>
            </a:r>
            <a:r>
              <a:rPr lang="en-US" sz="1200" dirty="0" err="1"/>
              <a:t>Qbot</a:t>
            </a:r>
            <a:r>
              <a:rPr lang="en-US" sz="1200" dirty="0"/>
              <a:t> Trojan: Prevention and Detection" by </a:t>
            </a:r>
            <a:r>
              <a:rPr lang="en-US" sz="1200" dirty="0" err="1"/>
              <a:t>Cyware</a:t>
            </a:r>
            <a:r>
              <a:rPr lang="en-US" sz="1200" dirty="0"/>
              <a:t>. Available at: https://cyware.com/news/qbot-trojan-prevention-and-detection-9f2bbdd2</a:t>
            </a:r>
          </a:p>
          <a:p>
            <a:pPr marL="285750" indent="-285750" algn="just">
              <a:buFont typeface="+mj-lt"/>
              <a:buAutoNum type="arabicParenR"/>
            </a:pPr>
            <a:r>
              <a:rPr lang="en-US" sz="1200" dirty="0"/>
              <a:t>"</a:t>
            </a:r>
            <a:r>
              <a:rPr lang="en-US" sz="1200" dirty="0" err="1"/>
              <a:t>Qbot</a:t>
            </a:r>
            <a:r>
              <a:rPr lang="en-US" sz="1200" dirty="0"/>
              <a:t> Trojan: Mitigation and Countermeasures" by </a:t>
            </a:r>
            <a:r>
              <a:rPr lang="en-US" sz="1200" dirty="0" err="1"/>
              <a:t>Cyware</a:t>
            </a:r>
            <a:r>
              <a:rPr lang="en-US" sz="1200" dirty="0"/>
              <a:t>. Available at: https://cyware.com/news/qbot-trojan-mitigation-and-countermeasures-89d5a332</a:t>
            </a:r>
          </a:p>
          <a:p>
            <a:pPr marL="285750" indent="-285750" algn="just">
              <a:buFont typeface="+mj-lt"/>
              <a:buAutoNum type="arabicParenR"/>
            </a:pPr>
            <a:endParaRPr lang="en-US" sz="1200" dirty="0"/>
          </a:p>
          <a:p>
            <a:pPr marL="285750" indent="-285750" algn="just">
              <a:buFont typeface="+mj-lt"/>
              <a:buAutoNum type="arabicParenR"/>
            </a:pPr>
            <a:endParaRPr lang="en-US" sz="1200" dirty="0"/>
          </a:p>
        </p:txBody>
      </p:sp>
      <p:sp>
        <p:nvSpPr>
          <p:cNvPr id="4" name="Slide Number Placeholder 3">
            <a:extLst>
              <a:ext uri="{FF2B5EF4-FFF2-40B4-BE49-F238E27FC236}">
                <a16:creationId xmlns:a16="http://schemas.microsoft.com/office/drawing/2014/main" id="{F17926BD-D277-4EE7-8D7D-6E469FED8C6A}"/>
              </a:ext>
            </a:extLst>
          </p:cNvPr>
          <p:cNvSpPr>
            <a:spLocks noGrp="1"/>
          </p:cNvSpPr>
          <p:nvPr>
            <p:ph type="sldNum" sz="quarter" idx="10"/>
          </p:nvPr>
        </p:nvSpPr>
        <p:spPr/>
        <p:txBody>
          <a:bodyPr/>
          <a:lstStyle/>
          <a:p>
            <a:pPr>
              <a:defRPr/>
            </a:pPr>
            <a:fld id="{EF611178-6C3A-F247-8731-699DBDA96700}" type="slidenum">
              <a:rPr lang="en-US" altLang="en-US" smtClean="0"/>
              <a:pPr>
                <a:defRPr/>
              </a:pPr>
              <a:t>25</a:t>
            </a:fld>
            <a:endParaRPr lang="en-US" altLang="en-US" dirty="0"/>
          </a:p>
        </p:txBody>
      </p:sp>
    </p:spTree>
    <p:extLst>
      <p:ext uri="{BB962C8B-B14F-4D97-AF65-F5344CB8AC3E}">
        <p14:creationId xmlns:p14="http://schemas.microsoft.com/office/powerpoint/2010/main" val="2087085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C9EE85-FB91-3844-82F0-985CBAC51633}"/>
              </a:ext>
            </a:extLst>
          </p:cNvPr>
          <p:cNvSpPr>
            <a:spLocks noGrp="1"/>
          </p:cNvSpPr>
          <p:nvPr>
            <p:ph type="title"/>
          </p:nvPr>
        </p:nvSpPr>
        <p:spPr>
          <a:xfrm>
            <a:off x="-100706" y="4169191"/>
            <a:ext cx="9182851" cy="974309"/>
          </a:xfrm>
          <a:effectLst>
            <a:outerShdw blurRad="50800" dist="38100" dir="2700000" algn="tl" rotWithShape="0">
              <a:prstClr val="black">
                <a:alpha val="40000"/>
              </a:prstClr>
            </a:outerShdw>
          </a:effectLst>
        </p:spPr>
        <p:txBody>
          <a:bodyPr/>
          <a:lstStyle/>
          <a:p>
            <a:r>
              <a:rPr lang="en-US" dirty="0"/>
              <a:t>Thank you!</a:t>
            </a:r>
          </a:p>
        </p:txBody>
      </p:sp>
      <p:sp>
        <p:nvSpPr>
          <p:cNvPr id="5" name="Slide Number Placeholder 4">
            <a:extLst>
              <a:ext uri="{FF2B5EF4-FFF2-40B4-BE49-F238E27FC236}">
                <a16:creationId xmlns:a16="http://schemas.microsoft.com/office/drawing/2014/main" id="{34B35D71-EDCC-7145-B95C-6D6BEB16EAE8}"/>
              </a:ext>
            </a:extLst>
          </p:cNvPr>
          <p:cNvSpPr>
            <a:spLocks noGrp="1"/>
          </p:cNvSpPr>
          <p:nvPr>
            <p:ph type="sldNum" sz="quarter" idx="4294967295"/>
          </p:nvPr>
        </p:nvSpPr>
        <p:spPr>
          <a:xfrm>
            <a:off x="8551863" y="-30163"/>
            <a:ext cx="592137" cy="274638"/>
          </a:xfrm>
        </p:spPr>
        <p:txBody>
          <a:bodyPr/>
          <a:lstStyle/>
          <a:p>
            <a:pPr>
              <a:defRPr/>
            </a:pPr>
            <a:fld id="{3DBEFFC9-7588-9E46-A8CC-C2BF237A9622}" type="slidenum">
              <a:rPr lang="en-US" altLang="en-US" smtClean="0"/>
              <a:pPr>
                <a:defRPr/>
              </a:pPr>
              <a:t>26</a:t>
            </a:fld>
            <a:endParaRPr lang="en-US" altLang="en-US" dirty="0"/>
          </a:p>
        </p:txBody>
      </p:sp>
      <p:sp>
        <p:nvSpPr>
          <p:cNvPr id="4" name="Title 5">
            <a:extLst>
              <a:ext uri="{FF2B5EF4-FFF2-40B4-BE49-F238E27FC236}">
                <a16:creationId xmlns:a16="http://schemas.microsoft.com/office/drawing/2014/main" id="{D5824817-8970-4015-BED8-ECB3F01CADF0}"/>
              </a:ext>
            </a:extLst>
          </p:cNvPr>
          <p:cNvSpPr txBox="1">
            <a:spLocks/>
          </p:cNvSpPr>
          <p:nvPr/>
        </p:nvSpPr>
        <p:spPr bwMode="auto">
          <a:xfrm>
            <a:off x="-19426" y="2084595"/>
            <a:ext cx="9182851" cy="974309"/>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defTabSz="457189" rtl="0" eaLnBrk="0" fontAlgn="base" hangingPunct="0">
              <a:spcBef>
                <a:spcPct val="0"/>
              </a:spcBef>
              <a:spcAft>
                <a:spcPct val="0"/>
              </a:spcAft>
              <a:defRPr sz="3600" b="1" kern="1200">
                <a:solidFill>
                  <a:schemeClr val="bg1"/>
                </a:solidFill>
                <a:latin typeface="+mj-lt"/>
                <a:ea typeface="ＭＳ Ｐゴシック" charset="-128"/>
                <a:cs typeface="ＭＳ Ｐゴシック" charset="-128"/>
              </a:defRPr>
            </a:lvl1pPr>
            <a:lvl2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2pPr>
            <a:lvl3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3pPr>
            <a:lvl4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4pPr>
            <a:lvl5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5pPr>
            <a:lvl6pPr marL="457189" algn="l" defTabSz="457189" rtl="0" eaLnBrk="1" fontAlgn="base" hangingPunct="1">
              <a:spcBef>
                <a:spcPct val="0"/>
              </a:spcBef>
              <a:spcAft>
                <a:spcPct val="0"/>
              </a:spcAft>
              <a:defRPr sz="2800">
                <a:solidFill>
                  <a:schemeClr val="tx1"/>
                </a:solidFill>
                <a:latin typeface="Arial" charset="0"/>
                <a:ea typeface="ＭＳ Ｐゴシック" charset="-128"/>
              </a:defRPr>
            </a:lvl6pPr>
            <a:lvl7pPr marL="914377" algn="l" defTabSz="457189" rtl="0" eaLnBrk="1" fontAlgn="base" hangingPunct="1">
              <a:spcBef>
                <a:spcPct val="0"/>
              </a:spcBef>
              <a:spcAft>
                <a:spcPct val="0"/>
              </a:spcAft>
              <a:defRPr sz="2800">
                <a:solidFill>
                  <a:schemeClr val="tx1"/>
                </a:solidFill>
                <a:latin typeface="Arial" charset="0"/>
                <a:ea typeface="ＭＳ Ｐゴシック" charset="-128"/>
              </a:defRPr>
            </a:lvl7pPr>
            <a:lvl8pPr marL="1371566" algn="l" defTabSz="457189" rtl="0" eaLnBrk="1" fontAlgn="base" hangingPunct="1">
              <a:spcBef>
                <a:spcPct val="0"/>
              </a:spcBef>
              <a:spcAft>
                <a:spcPct val="0"/>
              </a:spcAft>
              <a:defRPr sz="2800">
                <a:solidFill>
                  <a:schemeClr val="tx1"/>
                </a:solidFill>
                <a:latin typeface="Arial" charset="0"/>
                <a:ea typeface="ＭＳ Ｐゴシック" charset="-128"/>
              </a:defRPr>
            </a:lvl8pPr>
            <a:lvl9pPr marL="1828754" algn="l" defTabSz="457189" rtl="0" eaLnBrk="1" fontAlgn="base" hangingPunct="1">
              <a:spcBef>
                <a:spcPct val="0"/>
              </a:spcBef>
              <a:spcAft>
                <a:spcPct val="0"/>
              </a:spcAft>
              <a:defRPr sz="2800">
                <a:solidFill>
                  <a:schemeClr val="tx1"/>
                </a:solidFill>
                <a:latin typeface="Arial" charset="0"/>
                <a:ea typeface="ＭＳ Ｐゴシック" charset="-128"/>
              </a:defRPr>
            </a:lvl9pPr>
          </a:lstStyle>
          <a:p>
            <a:r>
              <a:rPr lang="en-US" dirty="0"/>
              <a:t>Open for Q&amp;A</a:t>
            </a:r>
          </a:p>
        </p:txBody>
      </p:sp>
      <p:sp>
        <p:nvSpPr>
          <p:cNvPr id="2" name="TextBox 1">
            <a:extLst>
              <a:ext uri="{FF2B5EF4-FFF2-40B4-BE49-F238E27FC236}">
                <a16:creationId xmlns:a16="http://schemas.microsoft.com/office/drawing/2014/main" id="{AC2877DE-A9B2-437C-A965-77AD680DE52D}"/>
              </a:ext>
            </a:extLst>
          </p:cNvPr>
          <p:cNvSpPr txBox="1"/>
          <p:nvPr/>
        </p:nvSpPr>
        <p:spPr>
          <a:xfrm>
            <a:off x="128985" y="3170369"/>
            <a:ext cx="3509294" cy="646331"/>
          </a:xfrm>
          <a:prstGeom prst="rect">
            <a:avLst/>
          </a:prstGeom>
          <a:noFill/>
        </p:spPr>
        <p:txBody>
          <a:bodyPr wrap="none" rtlCol="0">
            <a:spAutoFit/>
          </a:bodyPr>
          <a:lstStyle/>
          <a:p>
            <a:r>
              <a:rPr lang="en-US" u="sng" dirty="0">
                <a:solidFill>
                  <a:schemeClr val="accent1">
                    <a:lumMod val="40000"/>
                    <a:lumOff val="60000"/>
                  </a:schemeClr>
                </a:solidFill>
                <a:hlinkClick r:id="rId3">
                  <a:extLst>
                    <a:ext uri="{A12FA001-AC4F-418D-AE19-62706E023703}">
                      <ahyp:hlinkClr xmlns:ahyp="http://schemas.microsoft.com/office/drawing/2018/hyperlinkcolor" val="tx"/>
                    </a:ext>
                  </a:extLst>
                </a:hlinkClick>
              </a:rPr>
              <a:t>Ashu.Sharma@watchguard.com</a:t>
            </a:r>
            <a:endParaRPr lang="en-US" u="sng" dirty="0">
              <a:solidFill>
                <a:schemeClr val="accent1">
                  <a:lumMod val="40000"/>
                  <a:lumOff val="60000"/>
                </a:schemeClr>
              </a:solidFill>
            </a:endParaRPr>
          </a:p>
          <a:p>
            <a:r>
              <a:rPr lang="en-US" u="sng" dirty="0">
                <a:solidFill>
                  <a:schemeClr val="accent1">
                    <a:lumMod val="40000"/>
                    <a:lumOff val="60000"/>
                  </a:schemeClr>
                </a:solidFill>
              </a:rPr>
              <a:t>Manoj@watchguard.com</a:t>
            </a:r>
          </a:p>
        </p:txBody>
      </p:sp>
      <p:sp>
        <p:nvSpPr>
          <p:cNvPr id="3" name="Title 5">
            <a:extLst>
              <a:ext uri="{FF2B5EF4-FFF2-40B4-BE49-F238E27FC236}">
                <a16:creationId xmlns:a16="http://schemas.microsoft.com/office/drawing/2014/main" id="{C52B0304-2A70-201A-7569-18946B58D6F0}"/>
              </a:ext>
            </a:extLst>
          </p:cNvPr>
          <p:cNvSpPr txBox="1">
            <a:spLocks/>
          </p:cNvSpPr>
          <p:nvPr/>
        </p:nvSpPr>
        <p:spPr bwMode="auto">
          <a:xfrm>
            <a:off x="22234" y="717198"/>
            <a:ext cx="9182851" cy="974309"/>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defTabSz="457189" rtl="0" eaLnBrk="0" fontAlgn="base" hangingPunct="0">
              <a:spcBef>
                <a:spcPct val="0"/>
              </a:spcBef>
              <a:spcAft>
                <a:spcPct val="0"/>
              </a:spcAft>
              <a:defRPr sz="3600" b="1" kern="1200">
                <a:solidFill>
                  <a:schemeClr val="bg1"/>
                </a:solidFill>
                <a:latin typeface="+mj-lt"/>
                <a:ea typeface="ＭＳ Ｐゴシック" charset="-128"/>
                <a:cs typeface="ＭＳ Ｐゴシック" charset="-128"/>
              </a:defRPr>
            </a:lvl1pPr>
            <a:lvl2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2pPr>
            <a:lvl3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3pPr>
            <a:lvl4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4pPr>
            <a:lvl5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5pPr>
            <a:lvl6pPr marL="457189" algn="l" defTabSz="457189" rtl="0" eaLnBrk="1" fontAlgn="base" hangingPunct="1">
              <a:spcBef>
                <a:spcPct val="0"/>
              </a:spcBef>
              <a:spcAft>
                <a:spcPct val="0"/>
              </a:spcAft>
              <a:defRPr sz="2800">
                <a:solidFill>
                  <a:schemeClr val="tx1"/>
                </a:solidFill>
                <a:latin typeface="Arial" charset="0"/>
                <a:ea typeface="ＭＳ Ｐゴシック" charset="-128"/>
              </a:defRPr>
            </a:lvl6pPr>
            <a:lvl7pPr marL="914377" algn="l" defTabSz="457189" rtl="0" eaLnBrk="1" fontAlgn="base" hangingPunct="1">
              <a:spcBef>
                <a:spcPct val="0"/>
              </a:spcBef>
              <a:spcAft>
                <a:spcPct val="0"/>
              </a:spcAft>
              <a:defRPr sz="2800">
                <a:solidFill>
                  <a:schemeClr val="tx1"/>
                </a:solidFill>
                <a:latin typeface="Arial" charset="0"/>
                <a:ea typeface="ＭＳ Ｐゴシック" charset="-128"/>
              </a:defRPr>
            </a:lvl7pPr>
            <a:lvl8pPr marL="1371566" algn="l" defTabSz="457189" rtl="0" eaLnBrk="1" fontAlgn="base" hangingPunct="1">
              <a:spcBef>
                <a:spcPct val="0"/>
              </a:spcBef>
              <a:spcAft>
                <a:spcPct val="0"/>
              </a:spcAft>
              <a:defRPr sz="2800">
                <a:solidFill>
                  <a:schemeClr val="tx1"/>
                </a:solidFill>
                <a:latin typeface="Arial" charset="0"/>
                <a:ea typeface="ＭＳ Ｐゴシック" charset="-128"/>
              </a:defRPr>
            </a:lvl8pPr>
            <a:lvl9pPr marL="1828754" algn="l" defTabSz="457189" rtl="0" eaLnBrk="1" fontAlgn="base" hangingPunct="1">
              <a:spcBef>
                <a:spcPct val="0"/>
              </a:spcBef>
              <a:spcAft>
                <a:spcPct val="0"/>
              </a:spcAft>
              <a:defRPr sz="2800">
                <a:solidFill>
                  <a:schemeClr val="tx1"/>
                </a:solidFill>
                <a:latin typeface="Arial" charset="0"/>
                <a:ea typeface="ＭＳ Ｐゴシック" charset="-128"/>
              </a:defRPr>
            </a:lvl9pPr>
          </a:lstStyle>
          <a:p>
            <a:r>
              <a:rPr lang="en-US" sz="2400" dirty="0"/>
              <a:t>https://github.com/ashubits/MalwarefamiliesClassification</a:t>
            </a:r>
          </a:p>
        </p:txBody>
      </p:sp>
    </p:spTree>
    <p:extLst>
      <p:ext uri="{BB962C8B-B14F-4D97-AF65-F5344CB8AC3E}">
        <p14:creationId xmlns:p14="http://schemas.microsoft.com/office/powerpoint/2010/main" val="3672382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9238B-44DD-4DB5-8B6E-10ADB24E7110}"/>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3531836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9FB08-95B2-C95C-78A1-D1DEC4F29F2E}"/>
              </a:ext>
            </a:extLst>
          </p:cNvPr>
          <p:cNvSpPr>
            <a:spLocks noGrp="1"/>
          </p:cNvSpPr>
          <p:nvPr>
            <p:ph type="title"/>
          </p:nvPr>
        </p:nvSpPr>
        <p:spPr>
          <a:xfrm>
            <a:off x="457202" y="205980"/>
            <a:ext cx="11143127" cy="506015"/>
          </a:xfrm>
        </p:spPr>
        <p:txBody>
          <a:bodyPr/>
          <a:lstStyle/>
          <a:p>
            <a:r>
              <a:rPr lang="en-US" dirty="0"/>
              <a:t>Malware</a:t>
            </a:r>
          </a:p>
        </p:txBody>
      </p:sp>
      <p:sp>
        <p:nvSpPr>
          <p:cNvPr id="4" name="Slide Number Placeholder 3">
            <a:extLst>
              <a:ext uri="{FF2B5EF4-FFF2-40B4-BE49-F238E27FC236}">
                <a16:creationId xmlns:a16="http://schemas.microsoft.com/office/drawing/2014/main" id="{793DDAE5-4C07-6F6C-31D4-7028CCF9897D}"/>
              </a:ext>
            </a:extLst>
          </p:cNvPr>
          <p:cNvSpPr>
            <a:spLocks noGrp="1"/>
          </p:cNvSpPr>
          <p:nvPr>
            <p:ph type="sldNum" sz="quarter" idx="10"/>
          </p:nvPr>
        </p:nvSpPr>
        <p:spPr/>
        <p:txBody>
          <a:bodyPr/>
          <a:lstStyle/>
          <a:p>
            <a:pPr>
              <a:defRPr/>
            </a:pPr>
            <a:fld id="{3BE2AAB6-80C9-D04C-812E-2AE858C1AEC4}" type="slidenum">
              <a:rPr lang="en-US" altLang="en-US" smtClean="0"/>
              <a:pPr>
                <a:defRPr/>
              </a:pPr>
              <a:t>4</a:t>
            </a:fld>
            <a:endParaRPr lang="en-US" altLang="en-US" dirty="0"/>
          </a:p>
        </p:txBody>
      </p:sp>
      <p:pic>
        <p:nvPicPr>
          <p:cNvPr id="1026" name="Picture 2" descr="Antivirus &amp; Malware Evasion Techniques">
            <a:extLst>
              <a:ext uri="{FF2B5EF4-FFF2-40B4-BE49-F238E27FC236}">
                <a16:creationId xmlns:a16="http://schemas.microsoft.com/office/drawing/2014/main" id="{A71D9C6C-B688-41EE-425D-20E46220FE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8244" y="2659034"/>
            <a:ext cx="1871230" cy="12452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oster with different types of malware&#10;&#10;Description automatically generated">
            <a:extLst>
              <a:ext uri="{FF2B5EF4-FFF2-40B4-BE49-F238E27FC236}">
                <a16:creationId xmlns:a16="http://schemas.microsoft.com/office/drawing/2014/main" id="{6E0D4DD5-3B99-337C-3550-CA8C6C0B7602}"/>
              </a:ext>
            </a:extLst>
          </p:cNvPr>
          <p:cNvPicPr>
            <a:picLocks noChangeAspect="1"/>
          </p:cNvPicPr>
          <p:nvPr/>
        </p:nvPicPr>
        <p:blipFill>
          <a:blip r:embed="rId4"/>
          <a:stretch>
            <a:fillRect/>
          </a:stretch>
        </p:blipFill>
        <p:spPr>
          <a:xfrm>
            <a:off x="51459" y="1244575"/>
            <a:ext cx="6977991" cy="3925120"/>
          </a:xfrm>
          <a:prstGeom prst="rect">
            <a:avLst/>
          </a:prstGeom>
        </p:spPr>
      </p:pic>
    </p:spTree>
    <p:extLst>
      <p:ext uri="{BB962C8B-B14F-4D97-AF65-F5344CB8AC3E}">
        <p14:creationId xmlns:p14="http://schemas.microsoft.com/office/powerpoint/2010/main" val="2978153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Content Placeholder 2"/>
          <p:cNvSpPr txBox="1">
            <a:spLocks/>
          </p:cNvSpPr>
          <p:nvPr/>
        </p:nvSpPr>
        <p:spPr bwMode="auto">
          <a:xfrm>
            <a:off x="485776" y="1163736"/>
            <a:ext cx="6115050" cy="337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spcBef>
                <a:spcPct val="20000"/>
              </a:spcBef>
              <a:buClr>
                <a:srgbClr val="101141"/>
              </a:buClr>
              <a:buFont typeface="Arial" charset="0"/>
              <a:buNone/>
            </a:pPr>
            <a:r>
              <a:rPr lang="en-US" altLang="en-US" sz="1800" dirty="0"/>
              <a:t>Client/User                                  Server/Anti-Virus Vendor</a:t>
            </a:r>
          </a:p>
        </p:txBody>
      </p:sp>
      <p:cxnSp>
        <p:nvCxnSpPr>
          <p:cNvPr id="5" name="Straight Connector 4"/>
          <p:cNvCxnSpPr/>
          <p:nvPr/>
        </p:nvCxnSpPr>
        <p:spPr>
          <a:xfrm rot="16200000" flipH="1">
            <a:off x="1254920" y="2906811"/>
            <a:ext cx="3314700" cy="57150"/>
          </a:xfrm>
          <a:prstGeom prst="line">
            <a:avLst/>
          </a:prstGeom>
        </p:spPr>
        <p:style>
          <a:lnRef idx="1">
            <a:schemeClr val="accent1"/>
          </a:lnRef>
          <a:fillRef idx="0">
            <a:schemeClr val="accent1"/>
          </a:fillRef>
          <a:effectRef idx="0">
            <a:schemeClr val="accent1"/>
          </a:effectRef>
          <a:fontRef idx="minor">
            <a:schemeClr val="tx1"/>
          </a:fontRef>
        </p:style>
      </p:cxnSp>
      <p:sp>
        <p:nvSpPr>
          <p:cNvPr id="6" name="Flowchart: Magnetic Disk 5"/>
          <p:cNvSpPr/>
          <p:nvPr/>
        </p:nvSpPr>
        <p:spPr>
          <a:xfrm>
            <a:off x="5569745" y="1620936"/>
            <a:ext cx="857250" cy="10287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Virus signatures</a:t>
            </a:r>
          </a:p>
        </p:txBody>
      </p:sp>
      <p:sp>
        <p:nvSpPr>
          <p:cNvPr id="7" name="Flowchart: Magnetic Disk 6"/>
          <p:cNvSpPr/>
          <p:nvPr/>
        </p:nvSpPr>
        <p:spPr>
          <a:xfrm>
            <a:off x="1569245" y="1506636"/>
            <a:ext cx="971550" cy="10287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Virus signatures</a:t>
            </a:r>
          </a:p>
        </p:txBody>
      </p:sp>
      <p:sp>
        <p:nvSpPr>
          <p:cNvPr id="8" name="Left Arrow 7"/>
          <p:cNvSpPr/>
          <p:nvPr/>
        </p:nvSpPr>
        <p:spPr>
          <a:xfrm>
            <a:off x="2312195" y="2821086"/>
            <a:ext cx="2057400" cy="10287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Virus signature updates on internet</a:t>
            </a:r>
          </a:p>
        </p:txBody>
      </p:sp>
      <p:sp>
        <p:nvSpPr>
          <p:cNvPr id="9" name="Hexagon 8"/>
          <p:cNvSpPr/>
          <p:nvPr/>
        </p:nvSpPr>
        <p:spPr>
          <a:xfrm>
            <a:off x="369095" y="2592486"/>
            <a:ext cx="1885950" cy="18288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Signature matching</a:t>
            </a:r>
          </a:p>
          <a:p>
            <a:pPr algn="ctr">
              <a:defRPr/>
            </a:pPr>
            <a:r>
              <a:rPr lang="en-US" dirty="0"/>
              <a:t>+</a:t>
            </a:r>
          </a:p>
          <a:p>
            <a:pPr algn="ctr">
              <a:defRPr/>
            </a:pPr>
            <a:r>
              <a:rPr lang="en-US" dirty="0"/>
              <a:t>Heuristic  approach</a:t>
            </a:r>
          </a:p>
        </p:txBody>
      </p:sp>
      <p:sp>
        <p:nvSpPr>
          <p:cNvPr id="10" name="Oval 9"/>
          <p:cNvSpPr/>
          <p:nvPr/>
        </p:nvSpPr>
        <p:spPr>
          <a:xfrm>
            <a:off x="4485085" y="2931365"/>
            <a:ext cx="2000250" cy="1485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Analysis to generate signature of  new malwares</a:t>
            </a:r>
          </a:p>
        </p:txBody>
      </p:sp>
      <p:sp>
        <p:nvSpPr>
          <p:cNvPr id="11" name="Oval 10"/>
          <p:cNvSpPr/>
          <p:nvPr/>
        </p:nvSpPr>
        <p:spPr>
          <a:xfrm>
            <a:off x="3112295" y="1506636"/>
            <a:ext cx="2057400" cy="1485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Crawler that collect malwares from malware repositories</a:t>
            </a:r>
          </a:p>
        </p:txBody>
      </p:sp>
      <p:sp>
        <p:nvSpPr>
          <p:cNvPr id="4" name="TextBox 3">
            <a:extLst>
              <a:ext uri="{FF2B5EF4-FFF2-40B4-BE49-F238E27FC236}">
                <a16:creationId xmlns:a16="http://schemas.microsoft.com/office/drawing/2014/main" id="{97382B64-2128-182F-FB29-7DAE34A945F7}"/>
              </a:ext>
            </a:extLst>
          </p:cNvPr>
          <p:cNvSpPr txBox="1"/>
          <p:nvPr/>
        </p:nvSpPr>
        <p:spPr>
          <a:xfrm>
            <a:off x="297857" y="489592"/>
            <a:ext cx="4571031" cy="415498"/>
          </a:xfrm>
          <a:prstGeom prst="rect">
            <a:avLst/>
          </a:prstGeom>
          <a:noFill/>
        </p:spPr>
        <p:txBody>
          <a:bodyPr wrap="square">
            <a:spAutoFit/>
          </a:bodyPr>
          <a:lstStyle/>
          <a:p>
            <a:pPr>
              <a:defRPr/>
            </a:pPr>
            <a:r>
              <a:rPr lang="en-US" sz="2100" b="1" dirty="0">
                <a:solidFill>
                  <a:srgbClr val="080808"/>
                </a:solidFill>
                <a:latin typeface="Times New Roman" panose="02020603050405020304" pitchFamily="18" charset="0"/>
                <a:ea typeface="+mn-ea"/>
                <a:cs typeface="Times New Roman" panose="02020603050405020304" pitchFamily="18" charset="0"/>
              </a:rPr>
              <a:t>Antivirus Defense System</a:t>
            </a:r>
          </a:p>
        </p:txBody>
      </p:sp>
    </p:spTree>
    <p:extLst>
      <p:ext uri="{BB962C8B-B14F-4D97-AF65-F5344CB8AC3E}">
        <p14:creationId xmlns:p14="http://schemas.microsoft.com/office/powerpoint/2010/main" val="1119083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Signatures.</a:t>
            </a:r>
          </a:p>
        </p:txBody>
      </p:sp>
      <p:sp>
        <p:nvSpPr>
          <p:cNvPr id="3" name="Text Placeholder 2"/>
          <p:cNvSpPr>
            <a:spLocks noGrp="1"/>
          </p:cNvSpPr>
          <p:nvPr>
            <p:ph type="body" sz="quarter" idx="12"/>
          </p:nvPr>
        </p:nvSpPr>
        <p:spPr>
          <a:xfrm>
            <a:off x="306085" y="1230155"/>
            <a:ext cx="6673970" cy="3513294"/>
          </a:xfrm>
        </p:spPr>
        <p:txBody>
          <a:bodyPr/>
          <a:lstStyle/>
          <a:p>
            <a:pPr>
              <a:defRPr/>
            </a:pPr>
            <a:endParaRPr lang="en-US" dirty="0"/>
          </a:p>
          <a:p>
            <a:pPr>
              <a:defRPr/>
            </a:pPr>
            <a:r>
              <a:rPr lang="en-US" altLang="en-US" sz="1800" dirty="0"/>
              <a:t>Types of Malware signatures</a:t>
            </a:r>
            <a:endParaRPr lang="en-US" dirty="0"/>
          </a:p>
          <a:p>
            <a:pPr>
              <a:defRPr/>
            </a:pPr>
            <a:endParaRPr lang="en-US" dirty="0"/>
          </a:p>
          <a:p>
            <a:pPr lvl="1">
              <a:defRPr/>
            </a:pPr>
            <a:r>
              <a:rPr lang="en-US" dirty="0">
                <a:solidFill>
                  <a:srgbClr val="C00000"/>
                </a:solidFill>
              </a:rPr>
              <a:t>Strict Signatures</a:t>
            </a:r>
          </a:p>
          <a:p>
            <a:pPr marL="514350" lvl="2" indent="0">
              <a:buNone/>
              <a:defRPr/>
            </a:pPr>
            <a:r>
              <a:rPr lang="en-US" dirty="0">
                <a:solidFill>
                  <a:srgbClr val="0000CC"/>
                </a:solidFill>
              </a:rPr>
              <a:t>Identification of malware</a:t>
            </a:r>
          </a:p>
          <a:p>
            <a:pPr marL="514350" lvl="2" indent="0">
              <a:buNone/>
              <a:defRPr/>
            </a:pPr>
            <a:r>
              <a:rPr lang="en-US" dirty="0">
                <a:solidFill>
                  <a:srgbClr val="0000CC"/>
                </a:solidFill>
              </a:rPr>
              <a:t>&lt;Sha, CRC1, CRC2,.. CRCN Malware Name&gt;</a:t>
            </a:r>
          </a:p>
          <a:p>
            <a:pPr marL="225029" lvl="1" indent="0">
              <a:buNone/>
              <a:defRPr/>
            </a:pPr>
            <a:endParaRPr lang="en-US" dirty="0">
              <a:solidFill>
                <a:srgbClr val="C00000"/>
              </a:solidFill>
            </a:endParaRPr>
          </a:p>
          <a:p>
            <a:pPr lvl="1">
              <a:defRPr/>
            </a:pPr>
            <a:r>
              <a:rPr lang="en-US" dirty="0">
                <a:solidFill>
                  <a:srgbClr val="C00000"/>
                </a:solidFill>
              </a:rPr>
              <a:t>Loose/Heuristic Signatures</a:t>
            </a:r>
          </a:p>
          <a:p>
            <a:pPr lvl="2">
              <a:defRPr/>
            </a:pPr>
            <a:r>
              <a:rPr lang="en-US" dirty="0">
                <a:solidFill>
                  <a:srgbClr val="0000CC"/>
                </a:solidFill>
              </a:rPr>
              <a:t>Identification + Classification of malware/ Identify its family</a:t>
            </a:r>
          </a:p>
          <a:p>
            <a:endParaRPr lang="en-US" dirty="0"/>
          </a:p>
        </p:txBody>
      </p:sp>
    </p:spTree>
    <p:extLst>
      <p:ext uri="{BB962C8B-B14F-4D97-AF65-F5344CB8AC3E}">
        <p14:creationId xmlns:p14="http://schemas.microsoft.com/office/powerpoint/2010/main" val="541349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9EEBD166-DECA-4030-BDB1-98965F316925}"/>
              </a:ext>
            </a:extLst>
          </p:cNvPr>
          <p:cNvSpPr>
            <a:spLocks noGrp="1" noChangeArrowheads="1"/>
          </p:cNvSpPr>
          <p:nvPr>
            <p:ph idx="1"/>
          </p:nvPr>
        </p:nvSpPr>
        <p:spPr bwMode="auto">
          <a:xfrm>
            <a:off x="430634" y="989442"/>
            <a:ext cx="5239576" cy="1454244"/>
          </a:xfrm>
          <a:prstGeom prst="rect">
            <a:avLst/>
          </a:prstGeom>
          <a:solidFill>
            <a:srgbClr val="FCFC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indent="0" algn="l" defTabSz="685800" eaLnBrk="0" fontAlgn="base" hangingPunct="0">
              <a:spcBef>
                <a:spcPct val="0"/>
              </a:spcBef>
              <a:spcAft>
                <a:spcPct val="0"/>
              </a:spcAft>
              <a:buClrTx/>
            </a:pPr>
            <a:r>
              <a:rPr lang="en-US" altLang="en-US" sz="1800" dirty="0">
                <a:solidFill>
                  <a:srgbClr val="404040"/>
                </a:solidFill>
                <a:latin typeface="Consolas" panose="020B0609020204030204" pitchFamily="49" charset="0"/>
              </a:rPr>
              <a:t>rule MalwareExample2 </a:t>
            </a:r>
          </a:p>
          <a:p>
            <a:pPr marL="0" indent="0" algn="l" defTabSz="685800" eaLnBrk="0" fontAlgn="base" hangingPunct="0">
              <a:spcBef>
                <a:spcPct val="0"/>
              </a:spcBef>
              <a:spcAft>
                <a:spcPct val="0"/>
              </a:spcAft>
              <a:buClrTx/>
            </a:pPr>
            <a:r>
              <a:rPr lang="en-US" altLang="en-US" sz="1800" dirty="0">
                <a:solidFill>
                  <a:srgbClr val="404040"/>
                </a:solidFill>
                <a:latin typeface="Consolas" panose="020B0609020204030204" pitchFamily="49" charset="0"/>
              </a:rPr>
              <a:t>{ </a:t>
            </a:r>
          </a:p>
          <a:p>
            <a:pPr marL="225029" lvl="1" indent="0" algn="l" defTabSz="685800" eaLnBrk="0" fontAlgn="base" hangingPunct="0">
              <a:spcBef>
                <a:spcPct val="0"/>
              </a:spcBef>
              <a:spcAft>
                <a:spcPct val="0"/>
              </a:spcAft>
              <a:buNone/>
            </a:pPr>
            <a:r>
              <a:rPr lang="en-US" altLang="en-US" sz="1350" dirty="0">
                <a:solidFill>
                  <a:srgbClr val="404040"/>
                </a:solidFill>
                <a:latin typeface="Consolas" panose="020B0609020204030204" pitchFamily="49" charset="0"/>
              </a:rPr>
              <a:t>strings: </a:t>
            </a:r>
          </a:p>
          <a:p>
            <a:pPr marL="225029" lvl="1" indent="0" algn="l" defTabSz="685800" eaLnBrk="0" fontAlgn="base" hangingPunct="0">
              <a:spcBef>
                <a:spcPct val="0"/>
              </a:spcBef>
              <a:spcAft>
                <a:spcPct val="0"/>
              </a:spcAft>
              <a:buNone/>
            </a:pPr>
            <a:r>
              <a:rPr lang="en-US" altLang="en-US" sz="1350" dirty="0">
                <a:solidFill>
                  <a:srgbClr val="404040"/>
                </a:solidFill>
                <a:latin typeface="Consolas" panose="020B0609020204030204" pitchFamily="49" charset="0"/>
              </a:rPr>
              <a:t>$</a:t>
            </a:r>
            <a:r>
              <a:rPr lang="en-US" altLang="en-US" sz="1350" dirty="0" err="1">
                <a:solidFill>
                  <a:srgbClr val="404040"/>
                </a:solidFill>
                <a:latin typeface="Consolas" panose="020B0609020204030204" pitchFamily="49" charset="0"/>
              </a:rPr>
              <a:t>hex_string</a:t>
            </a:r>
            <a:r>
              <a:rPr lang="en-US" altLang="en-US" sz="1350" dirty="0">
                <a:solidFill>
                  <a:srgbClr val="404040"/>
                </a:solidFill>
                <a:latin typeface="Consolas" panose="020B0609020204030204" pitchFamily="49" charset="0"/>
              </a:rPr>
              <a:t> = { F4 23 ( 62 B4 | 56 | 45 ?? 67 ) 45 } </a:t>
            </a:r>
          </a:p>
          <a:p>
            <a:pPr marL="225029" lvl="1" indent="0" algn="l" defTabSz="685800" eaLnBrk="0" fontAlgn="base" hangingPunct="0">
              <a:spcBef>
                <a:spcPct val="0"/>
              </a:spcBef>
              <a:spcAft>
                <a:spcPct val="0"/>
              </a:spcAft>
              <a:buNone/>
            </a:pPr>
            <a:r>
              <a:rPr lang="en-US" altLang="en-US" sz="1350" dirty="0">
                <a:solidFill>
                  <a:srgbClr val="404040"/>
                </a:solidFill>
                <a:latin typeface="Consolas" panose="020B0609020204030204" pitchFamily="49" charset="0"/>
              </a:rPr>
              <a:t>condition: $</a:t>
            </a:r>
            <a:r>
              <a:rPr lang="en-US" altLang="en-US" sz="1350" dirty="0" err="1">
                <a:solidFill>
                  <a:srgbClr val="404040"/>
                </a:solidFill>
                <a:latin typeface="Consolas" panose="020B0609020204030204" pitchFamily="49" charset="0"/>
              </a:rPr>
              <a:t>hex_string</a:t>
            </a:r>
            <a:r>
              <a:rPr lang="en-US" altLang="en-US" sz="1350" dirty="0">
                <a:solidFill>
                  <a:srgbClr val="404040"/>
                </a:solidFill>
                <a:latin typeface="Consolas" panose="020B0609020204030204" pitchFamily="49" charset="0"/>
              </a:rPr>
              <a:t> </a:t>
            </a:r>
          </a:p>
          <a:p>
            <a:pPr marL="0" indent="0" algn="l" defTabSz="685800" eaLnBrk="0" fontAlgn="base" hangingPunct="0">
              <a:spcBef>
                <a:spcPct val="0"/>
              </a:spcBef>
              <a:spcAft>
                <a:spcPct val="0"/>
              </a:spcAft>
              <a:buClrTx/>
            </a:pPr>
            <a:r>
              <a:rPr lang="en-US" altLang="en-US" sz="1800" dirty="0">
                <a:solidFill>
                  <a:srgbClr val="404040"/>
                </a:solidFill>
                <a:latin typeface="Consolas" panose="020B0609020204030204" pitchFamily="49" charset="0"/>
              </a:rPr>
              <a:t>}</a:t>
            </a:r>
            <a:r>
              <a:rPr lang="en-US" altLang="en-US" sz="1500" dirty="0">
                <a:solidFill>
                  <a:schemeClr val="tx1"/>
                </a:solidFill>
              </a:rPr>
              <a:t> </a:t>
            </a:r>
            <a:endParaRPr lang="en-US" altLang="en-US" sz="4050" dirty="0">
              <a:solidFill>
                <a:schemeClr val="tx1"/>
              </a:solidFill>
              <a:latin typeface="Arial" panose="020B0604020202020204" pitchFamily="34" charset="0"/>
            </a:endParaRPr>
          </a:p>
        </p:txBody>
      </p:sp>
      <p:sp>
        <p:nvSpPr>
          <p:cNvPr id="3" name="Content Placeholder 2">
            <a:extLst>
              <a:ext uri="{FF2B5EF4-FFF2-40B4-BE49-F238E27FC236}">
                <a16:creationId xmlns:a16="http://schemas.microsoft.com/office/drawing/2014/main" id="{0086F457-30CE-4D69-B9C3-3A554EBCCA1E}"/>
              </a:ext>
            </a:extLst>
          </p:cNvPr>
          <p:cNvSpPr>
            <a:spLocks noGrp="1"/>
          </p:cNvSpPr>
          <p:nvPr>
            <p:ph sz="quarter" idx="10"/>
          </p:nvPr>
        </p:nvSpPr>
        <p:spPr/>
        <p:txBody>
          <a:bodyPr/>
          <a:lstStyle/>
          <a:p>
            <a:r>
              <a:rPr lang="en-US" dirty="0">
                <a:solidFill>
                  <a:srgbClr val="C00000"/>
                </a:solidFill>
              </a:rPr>
              <a:t>Loose/Heuristic Signatures by </a:t>
            </a:r>
            <a:r>
              <a:rPr lang="en-US" dirty="0" err="1">
                <a:solidFill>
                  <a:srgbClr val="C00000"/>
                </a:solidFill>
              </a:rPr>
              <a:t>yara</a:t>
            </a:r>
            <a:r>
              <a:rPr lang="en-US" dirty="0">
                <a:solidFill>
                  <a:srgbClr val="C00000"/>
                </a:solidFill>
              </a:rPr>
              <a:t> tool</a:t>
            </a:r>
          </a:p>
        </p:txBody>
      </p:sp>
    </p:spTree>
    <p:extLst>
      <p:ext uri="{BB962C8B-B14F-4D97-AF65-F5344CB8AC3E}">
        <p14:creationId xmlns:p14="http://schemas.microsoft.com/office/powerpoint/2010/main" val="3458501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A3B0B-3F65-1259-0503-A8D893887895}"/>
              </a:ext>
            </a:extLst>
          </p:cNvPr>
          <p:cNvSpPr>
            <a:spLocks noGrp="1"/>
          </p:cNvSpPr>
          <p:nvPr>
            <p:ph type="title"/>
          </p:nvPr>
        </p:nvSpPr>
        <p:spPr/>
        <p:txBody>
          <a:bodyPr/>
          <a:lstStyle/>
          <a:p>
            <a:r>
              <a:rPr lang="en-US" dirty="0"/>
              <a:t>Code based Signature</a:t>
            </a:r>
          </a:p>
        </p:txBody>
      </p:sp>
      <p:sp>
        <p:nvSpPr>
          <p:cNvPr id="3" name="Content Placeholder 2">
            <a:extLst>
              <a:ext uri="{FF2B5EF4-FFF2-40B4-BE49-F238E27FC236}">
                <a16:creationId xmlns:a16="http://schemas.microsoft.com/office/drawing/2014/main" id="{A929E4F3-8715-494D-22BD-909B14D4738F}"/>
              </a:ext>
            </a:extLst>
          </p:cNvPr>
          <p:cNvSpPr>
            <a:spLocks noGrp="1"/>
          </p:cNvSpPr>
          <p:nvPr>
            <p:ph sz="half" idx="2"/>
          </p:nvPr>
        </p:nvSpPr>
        <p:spPr/>
        <p:txBody>
          <a:bodyPr/>
          <a:lstStyle/>
          <a:p>
            <a:endParaRPr lang="en-US"/>
          </a:p>
        </p:txBody>
      </p:sp>
      <p:sp>
        <p:nvSpPr>
          <p:cNvPr id="4" name="Slide Number Placeholder 3">
            <a:extLst>
              <a:ext uri="{FF2B5EF4-FFF2-40B4-BE49-F238E27FC236}">
                <a16:creationId xmlns:a16="http://schemas.microsoft.com/office/drawing/2014/main" id="{193FC288-572A-DC41-43A7-953AEDD41B3E}"/>
              </a:ext>
            </a:extLst>
          </p:cNvPr>
          <p:cNvSpPr>
            <a:spLocks noGrp="1"/>
          </p:cNvSpPr>
          <p:nvPr>
            <p:ph type="sldNum" sz="quarter" idx="10"/>
          </p:nvPr>
        </p:nvSpPr>
        <p:spPr/>
        <p:txBody>
          <a:bodyPr/>
          <a:lstStyle/>
          <a:p>
            <a:pPr>
              <a:defRPr/>
            </a:pPr>
            <a:fld id="{3BE2AAB6-80C9-D04C-812E-2AE858C1AEC4}" type="slidenum">
              <a:rPr lang="en-US" altLang="en-US" smtClean="0"/>
              <a:pPr>
                <a:defRPr/>
              </a:pPr>
              <a:t>8</a:t>
            </a:fld>
            <a:endParaRPr lang="en-US" altLang="en-US" dirty="0"/>
          </a:p>
        </p:txBody>
      </p:sp>
    </p:spTree>
    <p:extLst>
      <p:ext uri="{BB962C8B-B14F-4D97-AF65-F5344CB8AC3E}">
        <p14:creationId xmlns:p14="http://schemas.microsoft.com/office/powerpoint/2010/main" val="2486476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BFBAB-BD01-B564-35B6-44EDFD5DCB37}"/>
              </a:ext>
            </a:extLst>
          </p:cNvPr>
          <p:cNvSpPr>
            <a:spLocks noGrp="1"/>
          </p:cNvSpPr>
          <p:nvPr>
            <p:ph type="title"/>
          </p:nvPr>
        </p:nvSpPr>
        <p:spPr/>
        <p:txBody>
          <a:bodyPr/>
          <a:lstStyle/>
          <a:p>
            <a:endParaRPr lang="en-US"/>
          </a:p>
        </p:txBody>
      </p:sp>
      <p:pic>
        <p:nvPicPr>
          <p:cNvPr id="6" name="Content Placeholder 5" descr="A green background with black and white text&#10;&#10;Description automatically generated">
            <a:extLst>
              <a:ext uri="{FF2B5EF4-FFF2-40B4-BE49-F238E27FC236}">
                <a16:creationId xmlns:a16="http://schemas.microsoft.com/office/drawing/2014/main" id="{3F4DEEA9-1FE3-3F3A-36BB-2C7914ECA48C}"/>
              </a:ext>
            </a:extLst>
          </p:cNvPr>
          <p:cNvPicPr>
            <a:picLocks noGrp="1" noChangeAspect="1"/>
          </p:cNvPicPr>
          <p:nvPr>
            <p:ph sz="half" idx="2"/>
          </p:nvPr>
        </p:nvPicPr>
        <p:blipFill>
          <a:blip r:embed="rId3"/>
          <a:stretch>
            <a:fillRect/>
          </a:stretch>
        </p:blipFill>
        <p:spPr>
          <a:xfrm>
            <a:off x="457200" y="978059"/>
            <a:ext cx="5680075" cy="3408045"/>
          </a:xfrm>
        </p:spPr>
      </p:pic>
      <p:sp>
        <p:nvSpPr>
          <p:cNvPr id="4" name="Slide Number Placeholder 3">
            <a:extLst>
              <a:ext uri="{FF2B5EF4-FFF2-40B4-BE49-F238E27FC236}">
                <a16:creationId xmlns:a16="http://schemas.microsoft.com/office/drawing/2014/main" id="{9A19C355-A7B4-35F3-1D7F-DF746951A104}"/>
              </a:ext>
            </a:extLst>
          </p:cNvPr>
          <p:cNvSpPr>
            <a:spLocks noGrp="1"/>
          </p:cNvSpPr>
          <p:nvPr>
            <p:ph type="sldNum" sz="quarter" idx="10"/>
          </p:nvPr>
        </p:nvSpPr>
        <p:spPr/>
        <p:txBody>
          <a:bodyPr/>
          <a:lstStyle/>
          <a:p>
            <a:pPr>
              <a:defRPr/>
            </a:pPr>
            <a:fld id="{3BE2AAB6-80C9-D04C-812E-2AE858C1AEC4}" type="slidenum">
              <a:rPr lang="en-US" altLang="en-US" smtClean="0"/>
              <a:pPr>
                <a:defRPr/>
              </a:pPr>
              <a:t>9</a:t>
            </a:fld>
            <a:endParaRPr lang="en-US" altLang="en-US" dirty="0"/>
          </a:p>
        </p:txBody>
      </p:sp>
    </p:spTree>
    <p:extLst>
      <p:ext uri="{BB962C8B-B14F-4D97-AF65-F5344CB8AC3E}">
        <p14:creationId xmlns:p14="http://schemas.microsoft.com/office/powerpoint/2010/main" val="1986654030"/>
      </p:ext>
    </p:extLst>
  </p:cSld>
  <p:clrMapOvr>
    <a:masterClrMapping/>
  </p:clrMapOvr>
</p:sld>
</file>

<file path=ppt/theme/theme1.xml><?xml version="1.0" encoding="utf-8"?>
<a:theme xmlns:a="http://schemas.openxmlformats.org/drawingml/2006/main" name="WatchGuard_2016">
  <a:themeElements>
    <a:clrScheme name="WatchGuard Colors">
      <a:dk1>
        <a:srgbClr val="333333"/>
      </a:dk1>
      <a:lt1>
        <a:srgbClr val="FFFFFF"/>
      </a:lt1>
      <a:dk2>
        <a:srgbClr val="FF3333"/>
      </a:dk2>
      <a:lt2>
        <a:srgbClr val="FFFFFF"/>
      </a:lt2>
      <a:accent1>
        <a:srgbClr val="B32317"/>
      </a:accent1>
      <a:accent2>
        <a:srgbClr val="26BCD7"/>
      </a:accent2>
      <a:accent3>
        <a:srgbClr val="00467F"/>
      </a:accent3>
      <a:accent4>
        <a:srgbClr val="F89828"/>
      </a:accent4>
      <a:accent5>
        <a:srgbClr val="26BCD7"/>
      </a:accent5>
      <a:accent6>
        <a:srgbClr val="8DC641"/>
      </a:accent6>
      <a:hlink>
        <a:srgbClr val="FF3333"/>
      </a:hlink>
      <a:folHlink>
        <a:srgbClr val="333333"/>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_WatchGuard_Template_010216_v3" id="{DA90B800-13A8-B24A-B32A-F082A441A350}" vid="{F7DFEEAE-2B24-1949-AD24-7F4924AC05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B4005D9E3367841B8133DC16E2CA0C5" ma:contentTypeVersion="8" ma:contentTypeDescription="Create a new document." ma:contentTypeScope="" ma:versionID="09b02c7bb5c11e94011aae484563c38d">
  <xsd:schema xmlns:xsd="http://www.w3.org/2001/XMLSchema" xmlns:xs="http://www.w3.org/2001/XMLSchema" xmlns:p="http://schemas.microsoft.com/office/2006/metadata/properties" xmlns:ns2="2fc784a7-eac2-4729-8291-eda7c6e43d70" targetNamespace="http://schemas.microsoft.com/office/2006/metadata/properties" ma:root="true" ma:fieldsID="6c2ec72030b46cd7db5e4ea8f0b91378" ns2:_="">
    <xsd:import namespace="2fc784a7-eac2-4729-8291-eda7c6e43d7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fc784a7-eac2-4729-8291-eda7c6e43d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D5DA11A-3F94-4546-8574-85B8F70191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fc784a7-eac2-4729-8291-eda7c6e43d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2700A43-2957-4B4F-B9B2-614592CDFD03}">
  <ds:schemaRefs>
    <ds:schemaRef ds:uri="http://schemas.microsoft.com/sharepoint/v3/contenttype/forms"/>
  </ds:schemaRefs>
</ds:datastoreItem>
</file>

<file path=customXml/itemProps3.xml><?xml version="1.0" encoding="utf-8"?>
<ds:datastoreItem xmlns:ds="http://schemas.openxmlformats.org/officeDocument/2006/customXml" ds:itemID="{790DD382-103D-4FD4-A0D2-A5E0F0380794}">
  <ds:schemaRefs>
    <ds:schemaRef ds:uri="http://purl.org/dc/terms/"/>
    <ds:schemaRef ds:uri="http://schemas.microsoft.com/office/2006/documentManagement/types"/>
    <ds:schemaRef ds:uri="http://schemas.microsoft.com/office/2006/metadata/properties"/>
    <ds:schemaRef ds:uri="2fc784a7-eac2-4729-8291-eda7c6e43d70"/>
    <ds:schemaRef ds:uri="http://schemas.openxmlformats.org/package/2006/metadata/core-properties"/>
    <ds:schemaRef ds:uri="http://www.w3.org/XML/1998/namespace"/>
    <ds:schemaRef ds:uri="http://purl.org/dc/elements/1.1/"/>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23512</TotalTime>
  <Words>1169</Words>
  <Application>Microsoft Office PowerPoint</Application>
  <PresentationFormat>On-screen Show (16:9)</PresentationFormat>
  <Paragraphs>123</Paragraphs>
  <Slides>26</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-apple-system</vt:lpstr>
      <vt:lpstr>Arial</vt:lpstr>
      <vt:lpstr>Calibri</vt:lpstr>
      <vt:lpstr>Consolas</vt:lpstr>
      <vt:lpstr>Söhne</vt:lpstr>
      <vt:lpstr>Times New Roman</vt:lpstr>
      <vt:lpstr>Wingdings</vt:lpstr>
      <vt:lpstr>WatchGuard_2016</vt:lpstr>
      <vt:lpstr>Use of Ml; Malware Classification </vt:lpstr>
      <vt:lpstr>Agenda</vt:lpstr>
      <vt:lpstr>Introduction</vt:lpstr>
      <vt:lpstr>Malware</vt:lpstr>
      <vt:lpstr>PowerPoint Presentation</vt:lpstr>
      <vt:lpstr>PowerPoint Presentation</vt:lpstr>
      <vt:lpstr>PowerPoint Presentation</vt:lpstr>
      <vt:lpstr>Code based Signature</vt:lpstr>
      <vt:lpstr>PowerPoint Presentation</vt:lpstr>
      <vt:lpstr>Machine learning in Malware detection</vt:lpstr>
      <vt:lpstr>Machine Learning for detection</vt:lpstr>
      <vt:lpstr>Obfuscation Techniques</vt:lpstr>
      <vt:lpstr>Obfuscation Techniques</vt:lpstr>
      <vt:lpstr>Obfuscation Techniques</vt:lpstr>
      <vt:lpstr>Obfuscation Techniques</vt:lpstr>
      <vt:lpstr>Automation using ML</vt:lpstr>
      <vt:lpstr>Case Studies</vt:lpstr>
      <vt:lpstr>MalwareFamily Identification</vt:lpstr>
      <vt:lpstr>PowerPoint Presentation</vt:lpstr>
      <vt:lpstr>Evaluation of Model</vt:lpstr>
      <vt:lpstr>Conclusion</vt:lpstr>
      <vt:lpstr>PowerPoint Presentation</vt:lpstr>
      <vt:lpstr>Recomendation</vt:lpstr>
      <vt:lpstr>Use of ML in Malware detection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Authpoint Roadmap 2020</dc:title>
  <dc:creator>Alexandre Cagnoni</dc:creator>
  <cp:lastModifiedBy>Ashu</cp:lastModifiedBy>
  <cp:revision>395</cp:revision>
  <dcterms:created xsi:type="dcterms:W3CDTF">2020-03-11T15:31:22Z</dcterms:created>
  <dcterms:modified xsi:type="dcterms:W3CDTF">2024-01-15T20:45:57Z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0x0101004B4005D9E3367841B8133DC16E2CA0C5</vt:lpwstr>
  </property>
</Properties>
</file>